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66" r:id="rId2"/>
    <p:sldId id="259" r:id="rId3"/>
    <p:sldId id="264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2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9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04C-F7CE-4271-916E-91C7E3B2EA47}" type="datetimeFigureOut">
              <a:rPr lang="nl-NL" smtClean="0"/>
              <a:t>18-12-2019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B943-E127-4CB7-A953-F768D2440E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52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04C-F7CE-4271-916E-91C7E3B2EA47}" type="datetimeFigureOut">
              <a:rPr lang="nl-NL" smtClean="0"/>
              <a:t>18-12-2019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B943-E127-4CB7-A953-F768D2440E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04C-F7CE-4271-916E-91C7E3B2EA47}" type="datetimeFigureOut">
              <a:rPr lang="nl-NL" smtClean="0"/>
              <a:t>18-12-2019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B943-E127-4CB7-A953-F768D2440E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04C-F7CE-4271-916E-91C7E3B2EA47}" type="datetimeFigureOut">
              <a:rPr lang="nl-NL" smtClean="0"/>
              <a:t>18-12-2019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E314B-3564-4831-BD6C-52C5B1F4E8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04C-F7CE-4271-916E-91C7E3B2EA47}" type="datetimeFigureOut">
              <a:rPr lang="nl-NL" smtClean="0"/>
              <a:t>18-12-2019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B943-E127-4CB7-A953-F768D2440E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37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1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8C53-54E5-4C64-92B9-B08613DC738B}" type="datetimeFigureOut">
              <a:rPr lang="en-US" smtClean="0"/>
              <a:t>18-12-2019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6401-AA06-4D3F-8FCF-0AEB442DF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kru.nl/materialen/gebruik-material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 is Willem?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Kennismakingsactiviteit Slimme computers helpen de dokter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77" y="54787"/>
            <a:ext cx="2532038" cy="6731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6281" y="6289941"/>
            <a:ext cx="1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WKRU. Gebruik van dit materiaal: Creative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‘Naamsvermelding-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NietCommercieel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GelijkDelen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’ (CC BY-NC-SA 4.0). Zie: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http://www.wkru.nl/materialen/gebruik-materialen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afbeeldingen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Wimmelbild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CC BY 3.0 Caro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Wedekind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commons.wikimedia.org)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" y="6303226"/>
            <a:ext cx="277409" cy="2774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08957" y="252837"/>
            <a:ext cx="85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Calibri" panose="020F0502020204030204" pitchFamily="34" charset="0"/>
                <a:cs typeface="Calibri" panose="020F0502020204030204" pitchFamily="34" charset="0"/>
              </a:rPr>
              <a:t>Bijlage introductieactiviteit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, Slimme computers, Boek 9 </a:t>
            </a:r>
            <a:r>
              <a:rPr lang="nl-NL" sz="1200" i="1" dirty="0">
                <a:latin typeface="Calibri" panose="020F0502020204030204" pitchFamily="34" charset="0"/>
                <a:cs typeface="Calibri" panose="020F0502020204030204" pitchFamily="34" charset="0"/>
              </a:rPr>
              <a:t>Wetenschappelijke doorbraken de klas in!</a:t>
            </a:r>
          </a:p>
        </p:txBody>
      </p:sp>
    </p:spTree>
    <p:extLst>
      <p:ext uri="{BB962C8B-B14F-4D97-AF65-F5344CB8AC3E}">
        <p14:creationId xmlns:p14="http://schemas.microsoft.com/office/powerpoint/2010/main" val="16737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Dit</a:t>
            </a:r>
            <a:r>
              <a:rPr lang="en-US" dirty="0"/>
              <a:t> is Willem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11889" r="39792" b="8058"/>
          <a:stretch/>
        </p:blipFill>
        <p:spPr>
          <a:xfrm>
            <a:off x="5037221" y="1417638"/>
            <a:ext cx="2117558" cy="48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Antwoordmodellen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1" y="0"/>
            <a:ext cx="9659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0"/>
            <a:ext cx="9677428" cy="6870974"/>
          </a:xfrm>
        </p:spPr>
      </p:pic>
    </p:spTree>
    <p:extLst>
      <p:ext uri="{BB962C8B-B14F-4D97-AF65-F5344CB8AC3E}">
        <p14:creationId xmlns:p14="http://schemas.microsoft.com/office/powerpoint/2010/main" val="39490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0"/>
            <a:ext cx="9677428" cy="6870973"/>
          </a:xfrm>
        </p:spPr>
      </p:pic>
    </p:spTree>
    <p:extLst>
      <p:ext uri="{BB962C8B-B14F-4D97-AF65-F5344CB8AC3E}">
        <p14:creationId xmlns:p14="http://schemas.microsoft.com/office/powerpoint/2010/main" val="245649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0"/>
            <a:ext cx="9677428" cy="6870973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2" y="0"/>
            <a:ext cx="9659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7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65</Words>
  <Application>Microsoft Office PowerPoint</Application>
  <PresentationFormat>Breedbeeld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Waar is Willem?</vt:lpstr>
      <vt:lpstr>Dit is Willem</vt:lpstr>
      <vt:lpstr>Antwoordmodellen</vt:lpstr>
      <vt:lpstr>PowerPoint-presentatie</vt:lpstr>
      <vt:lpstr>PowerPoint-presentatie</vt:lpstr>
      <vt:lpstr>PowerPoint-presentatie</vt:lpstr>
      <vt:lpstr>PowerPoint-presentatie</vt:lpstr>
    </vt:vector>
  </TitlesOfParts>
  <Company>Radboud University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de Boer</dc:creator>
  <cp:lastModifiedBy>Merel van 't Level</cp:lastModifiedBy>
  <cp:revision>15</cp:revision>
  <dcterms:created xsi:type="dcterms:W3CDTF">2019-01-24T10:48:26Z</dcterms:created>
  <dcterms:modified xsi:type="dcterms:W3CDTF">2019-12-18T11:22:30Z</dcterms:modified>
</cp:coreProperties>
</file>