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sldIdLst>
    <p:sldId id="256" r:id="rId2"/>
    <p:sldId id="257" r:id="rId3"/>
    <p:sldId id="258" r:id="rId4"/>
    <p:sldId id="278" r:id="rId5"/>
    <p:sldId id="289" r:id="rId6"/>
    <p:sldId id="326" r:id="rId7"/>
    <p:sldId id="327" r:id="rId8"/>
    <p:sldId id="325" r:id="rId9"/>
    <p:sldId id="397" r:id="rId10"/>
    <p:sldId id="298" r:id="rId11"/>
    <p:sldId id="273" r:id="rId12"/>
    <p:sldId id="361" r:id="rId13"/>
    <p:sldId id="274" r:id="rId14"/>
    <p:sldId id="381" r:id="rId15"/>
    <p:sldId id="288" r:id="rId16"/>
    <p:sldId id="364" r:id="rId17"/>
    <p:sldId id="276" r:id="rId18"/>
    <p:sldId id="382" r:id="rId19"/>
    <p:sldId id="287" r:id="rId20"/>
    <p:sldId id="383" r:id="rId21"/>
    <p:sldId id="286" r:id="rId22"/>
    <p:sldId id="384" r:id="rId23"/>
    <p:sldId id="332" r:id="rId24"/>
    <p:sldId id="265" r:id="rId25"/>
    <p:sldId id="264" r:id="rId26"/>
    <p:sldId id="357" r:id="rId27"/>
    <p:sldId id="279" r:id="rId28"/>
    <p:sldId id="330" r:id="rId29"/>
    <p:sldId id="329" r:id="rId30"/>
    <p:sldId id="331" r:id="rId31"/>
    <p:sldId id="358" r:id="rId32"/>
    <p:sldId id="283" r:id="rId33"/>
    <p:sldId id="368" r:id="rId34"/>
    <p:sldId id="317" r:id="rId35"/>
    <p:sldId id="367" r:id="rId36"/>
    <p:sldId id="281" r:id="rId37"/>
    <p:sldId id="387" r:id="rId38"/>
    <p:sldId id="284" r:id="rId39"/>
    <p:sldId id="385" r:id="rId40"/>
    <p:sldId id="321" r:id="rId41"/>
    <p:sldId id="388" r:id="rId42"/>
    <p:sldId id="285" r:id="rId43"/>
    <p:sldId id="386" r:id="rId44"/>
    <p:sldId id="359" r:id="rId45"/>
    <p:sldId id="337" r:id="rId46"/>
    <p:sldId id="338" r:id="rId47"/>
    <p:sldId id="339" r:id="rId48"/>
    <p:sldId id="391" r:id="rId49"/>
    <p:sldId id="341" r:id="rId50"/>
    <p:sldId id="393" r:id="rId51"/>
    <p:sldId id="344" r:id="rId52"/>
    <p:sldId id="389" r:id="rId53"/>
    <p:sldId id="346" r:id="rId54"/>
    <p:sldId id="390" r:id="rId55"/>
    <p:sldId id="348" r:id="rId56"/>
    <p:sldId id="394" r:id="rId57"/>
    <p:sldId id="350" r:id="rId58"/>
    <p:sldId id="395" r:id="rId59"/>
    <p:sldId id="352" r:id="rId60"/>
    <p:sldId id="392" r:id="rId61"/>
    <p:sldId id="354" r:id="rId62"/>
    <p:sldId id="396" r:id="rId63"/>
    <p:sldId id="398" r:id="rId64"/>
    <p:sldId id="399" r:id="rId65"/>
    <p:sldId id="400" r:id="rId66"/>
    <p:sldId id="401" r:id="rId67"/>
    <p:sldId id="402" r:id="rId68"/>
    <p:sldId id="403" r:id="rId69"/>
    <p:sldId id="404" r:id="rId70"/>
    <p:sldId id="405" r:id="rId71"/>
    <p:sldId id="406" r:id="rId72"/>
    <p:sldId id="407" r:id="rId73"/>
    <p:sldId id="408" r:id="rId74"/>
    <p:sldId id="409" r:id="rId75"/>
    <p:sldId id="410" r:id="rId76"/>
    <p:sldId id="411" r:id="rId77"/>
    <p:sldId id="412" r:id="rId78"/>
    <p:sldId id="413" r:id="rId79"/>
    <p:sldId id="414" r:id="rId80"/>
    <p:sldId id="415" r:id="rId81"/>
    <p:sldId id="416" r:id="rId82"/>
    <p:sldId id="417" r:id="rId83"/>
    <p:sldId id="418" r:id="rId84"/>
    <p:sldId id="419" r:id="rId85"/>
    <p:sldId id="420" r:id="rId86"/>
    <p:sldId id="421" r:id="rId87"/>
    <p:sldId id="422" r:id="rId88"/>
    <p:sldId id="423" r:id="rId89"/>
    <p:sldId id="424" r:id="rId90"/>
    <p:sldId id="425" r:id="rId91"/>
    <p:sldId id="426" r:id="rId92"/>
    <p:sldId id="427" r:id="rId93"/>
    <p:sldId id="428" r:id="rId94"/>
    <p:sldId id="429" r:id="rId95"/>
    <p:sldId id="430" r:id="rId96"/>
    <p:sldId id="431" r:id="rId97"/>
    <p:sldId id="432" r:id="rId98"/>
    <p:sldId id="433" r:id="rId99"/>
    <p:sldId id="434" r:id="rId100"/>
    <p:sldId id="435" r:id="rId101"/>
    <p:sldId id="436" r:id="rId102"/>
    <p:sldId id="437" r:id="rId103"/>
    <p:sldId id="438" r:id="rId104"/>
    <p:sldId id="439" r:id="rId105"/>
    <p:sldId id="440" r:id="rId106"/>
    <p:sldId id="441" r:id="rId107"/>
    <p:sldId id="442" r:id="rId108"/>
    <p:sldId id="443" r:id="rId109"/>
    <p:sldId id="444" r:id="rId110"/>
    <p:sldId id="445" r:id="rId111"/>
    <p:sldId id="446" r:id="rId112"/>
    <p:sldId id="447" r:id="rId113"/>
    <p:sldId id="448" r:id="rId114"/>
    <p:sldId id="356" r:id="rId115"/>
  </p:sldIdLst>
  <p:sldSz cx="12192000" cy="6858000"/>
  <p:notesSz cx="6858000" cy="9144000"/>
  <p:custShowLst>
    <p:custShow name="Aangepaste voorstelling 1" id="0">
      <p:sldLst/>
    </p:custShow>
  </p:custShow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77" autoAdjust="0"/>
    <p:restoredTop sz="94660"/>
  </p:normalViewPr>
  <p:slideViewPr>
    <p:cSldViewPr>
      <p:cViewPr varScale="1">
        <p:scale>
          <a:sx n="106" d="100"/>
          <a:sy n="106" d="100"/>
        </p:scale>
        <p:origin x="73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viewProps" Target="view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theme" Target="theme/theme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lvl1pPr algn="ctr">
              <a:defRPr>
                <a:solidFill>
                  <a:srgbClr val="008295"/>
                </a:solidFill>
              </a:defRPr>
            </a:lvl1pPr>
          </a:lstStyle>
          <a:p>
            <a:r>
              <a:rPr lang="nl-NL"/>
              <a:t>Klik om de stijl te bewerken</a:t>
            </a:r>
            <a:endParaRPr lang="nl-NL" dirty="0"/>
          </a:p>
        </p:txBody>
      </p:sp>
      <p:sp>
        <p:nvSpPr>
          <p:cNvPr id="3" name="Subtitle 2"/>
          <p:cNvSpPr>
            <a:spLocks noGrp="1"/>
          </p:cNvSpPr>
          <p:nvPr>
            <p:ph type="subTitle" idx="1"/>
          </p:nvPr>
        </p:nvSpPr>
        <p:spPr>
          <a:xfrm>
            <a:off x="1828800" y="3886200"/>
            <a:ext cx="8534400" cy="1905000"/>
          </a:xfrm>
        </p:spPr>
        <p:txBody>
          <a:bodyPr/>
          <a:lstStyle>
            <a:lvl1pPr marL="0" indent="0" algn="ctr">
              <a:buNone/>
              <a:defRPr baseline="0">
                <a:solidFill>
                  <a:srgbClr val="008295"/>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a:t>Klik om de ondertitelstijl van het model te bewerken</a:t>
            </a:r>
            <a:endParaRPr lang="en-US" dirty="0"/>
          </a:p>
        </p:txBody>
      </p:sp>
      <p:sp>
        <p:nvSpPr>
          <p:cNvPr id="16" name="Rectangle 4"/>
          <p:cNvSpPr>
            <a:spLocks noGrp="1" noChangeArrowheads="1"/>
          </p:cNvSpPr>
          <p:nvPr>
            <p:ph type="dt" sz="half" idx="10"/>
          </p:nvPr>
        </p:nvSpPr>
        <p:spPr>
          <a:xfrm>
            <a:off x="9652000" y="6248400"/>
            <a:ext cx="1930400" cy="476250"/>
          </a:xfrm>
          <a:prstGeom prst="rect">
            <a:avLst/>
          </a:prstGeom>
          <a:ln/>
        </p:spPr>
        <p:txBody>
          <a:bodyPr/>
          <a:lstStyle>
            <a:lvl1pPr marL="0" indent="0" algn="r">
              <a:defRPr sz="1800">
                <a:solidFill>
                  <a:srgbClr val="FF6600"/>
                </a:solidFill>
                <a:latin typeface="Calibri" panose="020F0502020204030204" pitchFamily="34" charset="0"/>
              </a:defRPr>
            </a:lvl1pPr>
          </a:lstStyle>
          <a:p>
            <a:fld id="{237703A5-202C-4B26-B573-DDDB1730B0D5}" type="datetimeFigureOut">
              <a:rPr lang="nl-NL" smtClean="0"/>
              <a:t>9-1-2020</a:t>
            </a:fld>
            <a:endParaRPr lang="nl-NL"/>
          </a:p>
        </p:txBody>
      </p:sp>
      <p:sp>
        <p:nvSpPr>
          <p:cNvPr id="17" name="Rectangle 5"/>
          <p:cNvSpPr>
            <a:spLocks noGrp="1" noChangeArrowheads="1"/>
          </p:cNvSpPr>
          <p:nvPr>
            <p:ph type="ftr" sz="quarter" idx="11"/>
          </p:nvPr>
        </p:nvSpPr>
        <p:spPr>
          <a:xfrm>
            <a:off x="5486400" y="6248400"/>
            <a:ext cx="4064000" cy="476250"/>
          </a:xfrm>
          <a:prstGeom prst="rect">
            <a:avLst/>
          </a:prstGeom>
          <a:ln/>
        </p:spPr>
        <p:txBody>
          <a:bodyPr/>
          <a:lstStyle>
            <a:lvl1pPr algn="r">
              <a:defRPr>
                <a:solidFill>
                  <a:srgbClr val="FF6600"/>
                </a:solidFill>
                <a:latin typeface="Calibri" panose="020F0502020204030204" pitchFamily="34" charset="0"/>
              </a:defRPr>
            </a:lvl1pPr>
          </a:lstStyle>
          <a:p>
            <a:endParaRPr lang="nl-NL"/>
          </a:p>
        </p:txBody>
      </p:sp>
      <p:pic>
        <p:nvPicPr>
          <p:cNvPr id="6" name="Afbeelding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05304" y="163492"/>
            <a:ext cx="3026423" cy="720080"/>
          </a:xfrm>
          <a:prstGeom prst="rect">
            <a:avLst/>
          </a:prstGeom>
        </p:spPr>
      </p:pic>
    </p:spTree>
    <p:extLst>
      <p:ext uri="{BB962C8B-B14F-4D97-AF65-F5344CB8AC3E}">
        <p14:creationId xmlns:p14="http://schemas.microsoft.com/office/powerpoint/2010/main" val="197407270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atin typeface="Calibri" pitchFamily="34" charset="0"/>
              </a:defRPr>
            </a:lvl1pPr>
          </a:lstStyle>
          <a:p>
            <a:r>
              <a:rPr lang="nl-NL"/>
              <a:t>Klik om de stijl te bewerken</a:t>
            </a:r>
            <a:endParaRPr lang="nl-NL" dirty="0"/>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5" name="Rectangle 6"/>
          <p:cNvSpPr>
            <a:spLocks noGrp="1" noChangeArrowheads="1"/>
          </p:cNvSpPr>
          <p:nvPr>
            <p:ph type="sldNum" sz="quarter" idx="12"/>
          </p:nvPr>
        </p:nvSpPr>
        <p:spPr>
          <a:xfrm>
            <a:off x="210394" y="6523233"/>
            <a:ext cx="704006" cy="307975"/>
          </a:xfrm>
          <a:prstGeom prst="rect">
            <a:avLst/>
          </a:prstGeom>
          <a:ln/>
        </p:spPr>
        <p:txBody>
          <a:bodyPr/>
          <a:lstStyle>
            <a:lvl1pPr algn="l">
              <a:defRPr sz="1400">
                <a:solidFill>
                  <a:srgbClr val="FF9933"/>
                </a:solidFill>
                <a:latin typeface="Calibri" panose="020F0502020204030204" pitchFamily="34" charset="0"/>
              </a:defRPr>
            </a:lvl1pPr>
          </a:lstStyle>
          <a:p>
            <a:fld id="{3CEB0834-E1AF-46E5-86B0-015E29047231}" type="slidenum">
              <a:rPr lang="nl-NL" smtClean="0"/>
              <a:t>‹nr.›</a:t>
            </a:fld>
            <a:endParaRPr lang="nl-NL"/>
          </a:p>
        </p:txBody>
      </p:sp>
      <p:cxnSp>
        <p:nvCxnSpPr>
          <p:cNvPr id="9" name="Rechte verbindingslijn 8"/>
          <p:cNvCxnSpPr/>
          <p:nvPr/>
        </p:nvCxnSpPr>
        <p:spPr bwMode="auto">
          <a:xfrm>
            <a:off x="210394" y="6567650"/>
            <a:ext cx="11736627" cy="4066"/>
          </a:xfrm>
          <a:prstGeom prst="line">
            <a:avLst/>
          </a:prstGeom>
          <a:solidFill>
            <a:schemeClr val="accent1"/>
          </a:solidFill>
          <a:ln w="9525" cap="flat" cmpd="sng" algn="ctr">
            <a:solidFill>
              <a:srgbClr val="008295"/>
            </a:solidFill>
            <a:prstDash val="solid"/>
            <a:round/>
            <a:headEnd type="none" w="med" len="med"/>
            <a:tailEnd type="none" w="med" len="med"/>
          </a:ln>
          <a:effectLst/>
        </p:spPr>
      </p:cxnSp>
      <p:sp>
        <p:nvSpPr>
          <p:cNvPr id="16" name="Rectangle 15"/>
          <p:cNvSpPr/>
          <p:nvPr/>
        </p:nvSpPr>
        <p:spPr bwMode="auto">
          <a:xfrm>
            <a:off x="10033868" y="6229345"/>
            <a:ext cx="1913153" cy="585387"/>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nl-NL" sz="1800" b="0" i="0" u="none" strike="noStrike" cap="none" normalizeH="0" baseline="0">
              <a:ln>
                <a:noFill/>
              </a:ln>
              <a:solidFill>
                <a:schemeClr val="tx1"/>
              </a:solidFill>
              <a:effectLst/>
              <a:latin typeface="Arial" charset="0"/>
            </a:endParaRPr>
          </a:p>
        </p:txBody>
      </p:sp>
      <p:pic>
        <p:nvPicPr>
          <p:cNvPr id="7" name="Afbeelding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58957" y="6309451"/>
            <a:ext cx="1788064" cy="425435"/>
          </a:xfrm>
          <a:prstGeom prst="rect">
            <a:avLst/>
          </a:prstGeom>
        </p:spPr>
      </p:pic>
    </p:spTree>
    <p:extLst>
      <p:ext uri="{BB962C8B-B14F-4D97-AF65-F5344CB8AC3E}">
        <p14:creationId xmlns:p14="http://schemas.microsoft.com/office/powerpoint/2010/main" val="104753178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nl-NL" dirty="0"/>
          </a:p>
        </p:txBody>
      </p:sp>
      <p:cxnSp>
        <p:nvCxnSpPr>
          <p:cNvPr id="6" name="Rechte verbindingslijn 5"/>
          <p:cNvCxnSpPr/>
          <p:nvPr/>
        </p:nvCxnSpPr>
        <p:spPr bwMode="auto">
          <a:xfrm>
            <a:off x="210394" y="6567650"/>
            <a:ext cx="11736627" cy="4066"/>
          </a:xfrm>
          <a:prstGeom prst="line">
            <a:avLst/>
          </a:prstGeom>
          <a:solidFill>
            <a:schemeClr val="accent1"/>
          </a:solidFill>
          <a:ln w="9525" cap="flat" cmpd="sng" algn="ctr">
            <a:solidFill>
              <a:srgbClr val="008295"/>
            </a:solidFill>
            <a:prstDash val="solid"/>
            <a:round/>
            <a:headEnd type="none" w="med" len="med"/>
            <a:tailEnd type="none" w="med" len="med"/>
          </a:ln>
          <a:effectLst/>
        </p:spPr>
      </p:cxnSp>
      <p:sp>
        <p:nvSpPr>
          <p:cNvPr id="7" name="Rectangle 15"/>
          <p:cNvSpPr/>
          <p:nvPr/>
        </p:nvSpPr>
        <p:spPr bwMode="auto">
          <a:xfrm>
            <a:off x="10033868" y="6229345"/>
            <a:ext cx="1913153" cy="585387"/>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nl-NL" sz="1800" b="0" i="0" u="none" strike="noStrike" cap="none" normalizeH="0" baseline="0">
              <a:ln>
                <a:noFill/>
              </a:ln>
              <a:solidFill>
                <a:schemeClr val="tx1"/>
              </a:solidFill>
              <a:effectLst/>
              <a:latin typeface="Arial" charset="0"/>
            </a:endParaRPr>
          </a:p>
        </p:txBody>
      </p:sp>
      <p:pic>
        <p:nvPicPr>
          <p:cNvPr id="8" name="Afbeelding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58957" y="6309451"/>
            <a:ext cx="1788064" cy="425435"/>
          </a:xfrm>
          <a:prstGeom prst="rect">
            <a:avLst/>
          </a:prstGeom>
        </p:spPr>
      </p:pic>
      <p:sp>
        <p:nvSpPr>
          <p:cNvPr id="9" name="Rectangle 6"/>
          <p:cNvSpPr>
            <a:spLocks noGrp="1" noChangeArrowheads="1"/>
          </p:cNvSpPr>
          <p:nvPr>
            <p:ph type="sldNum" sz="quarter" idx="12"/>
          </p:nvPr>
        </p:nvSpPr>
        <p:spPr>
          <a:xfrm>
            <a:off x="210394" y="6523233"/>
            <a:ext cx="704006" cy="307975"/>
          </a:xfrm>
          <a:prstGeom prst="rect">
            <a:avLst/>
          </a:prstGeom>
          <a:ln/>
        </p:spPr>
        <p:txBody>
          <a:bodyPr/>
          <a:lstStyle>
            <a:lvl1pPr algn="l">
              <a:defRPr sz="1400">
                <a:solidFill>
                  <a:srgbClr val="FF9933"/>
                </a:solidFill>
                <a:latin typeface="Calibri" panose="020F050202020403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1A8E314B-3564-4831-BD6C-52C5B1F4E874}" type="slidenum">
              <a:rPr kumimoji="0" lang="en-US" sz="1400" b="0" i="0" u="none" strike="noStrike" kern="1200" cap="none" spc="0" normalizeH="0" baseline="0" noProof="0" smtClean="0">
                <a:ln>
                  <a:noFill/>
                </a:ln>
                <a:solidFill>
                  <a:srgbClr val="FFFFFF">
                    <a:lumMod val="65000"/>
                  </a:srgbClr>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‹nr.›</a:t>
            </a:fld>
            <a:endParaRPr kumimoji="0" lang="en-US" sz="1400" b="0" i="0" u="none" strike="noStrike" kern="1200" cap="none" spc="0" normalizeH="0" baseline="0" noProof="0">
              <a:ln>
                <a:noFill/>
              </a:ln>
              <a:solidFill>
                <a:srgbClr val="FFFFFF">
                  <a:lumMod val="65000"/>
                </a:srgb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8950388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cxnSp>
        <p:nvCxnSpPr>
          <p:cNvPr id="5" name="Rechte verbindingslijn 4"/>
          <p:cNvCxnSpPr/>
          <p:nvPr/>
        </p:nvCxnSpPr>
        <p:spPr bwMode="auto">
          <a:xfrm>
            <a:off x="210394" y="6567650"/>
            <a:ext cx="11736627" cy="4066"/>
          </a:xfrm>
          <a:prstGeom prst="line">
            <a:avLst/>
          </a:prstGeom>
          <a:solidFill>
            <a:schemeClr val="accent1"/>
          </a:solidFill>
          <a:ln w="9525" cap="flat" cmpd="sng" algn="ctr">
            <a:solidFill>
              <a:srgbClr val="008295"/>
            </a:solidFill>
            <a:prstDash val="solid"/>
            <a:round/>
            <a:headEnd type="none" w="med" len="med"/>
            <a:tailEnd type="none" w="med" len="med"/>
          </a:ln>
          <a:effectLst/>
        </p:spPr>
      </p:cxnSp>
      <p:sp>
        <p:nvSpPr>
          <p:cNvPr id="6" name="Rectangle 15"/>
          <p:cNvSpPr/>
          <p:nvPr/>
        </p:nvSpPr>
        <p:spPr bwMode="auto">
          <a:xfrm>
            <a:off x="10033868" y="6229345"/>
            <a:ext cx="1913153" cy="585387"/>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nl-NL" sz="1800" b="0" i="0" u="none" strike="noStrike" cap="none" normalizeH="0" baseline="0">
              <a:ln>
                <a:noFill/>
              </a:ln>
              <a:solidFill>
                <a:schemeClr val="tx1"/>
              </a:solidFill>
              <a:effectLst/>
              <a:latin typeface="Arial" charset="0"/>
            </a:endParaRPr>
          </a:p>
        </p:txBody>
      </p:sp>
      <p:pic>
        <p:nvPicPr>
          <p:cNvPr id="10" name="Afbeelding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58957" y="6309451"/>
            <a:ext cx="1788064" cy="425435"/>
          </a:xfrm>
          <a:prstGeom prst="rect">
            <a:avLst/>
          </a:prstGeom>
        </p:spPr>
      </p:pic>
      <p:sp>
        <p:nvSpPr>
          <p:cNvPr id="11" name="Rectangle 6"/>
          <p:cNvSpPr>
            <a:spLocks noGrp="1" noChangeArrowheads="1"/>
          </p:cNvSpPr>
          <p:nvPr>
            <p:ph type="sldNum" sz="quarter" idx="12"/>
          </p:nvPr>
        </p:nvSpPr>
        <p:spPr>
          <a:xfrm>
            <a:off x="210394" y="6523233"/>
            <a:ext cx="704006" cy="307975"/>
          </a:xfrm>
          <a:prstGeom prst="rect">
            <a:avLst/>
          </a:prstGeom>
          <a:ln/>
        </p:spPr>
        <p:txBody>
          <a:bodyPr/>
          <a:lstStyle>
            <a:lvl1pPr algn="l">
              <a:defRPr sz="1400">
                <a:solidFill>
                  <a:srgbClr val="FF9933"/>
                </a:solidFill>
                <a:latin typeface="Calibri" panose="020F0502020204030204" pitchFamily="34" charset="0"/>
              </a:defRPr>
            </a:lvl1pPr>
          </a:lstStyle>
          <a:p>
            <a:fld id="{3CEB0834-E1AF-46E5-86B0-015E29047231}" type="slidenum">
              <a:rPr lang="nl-NL" smtClean="0"/>
              <a:t>‹nr.›</a:t>
            </a:fld>
            <a:endParaRPr lang="nl-NL"/>
          </a:p>
        </p:txBody>
      </p:sp>
    </p:spTree>
    <p:extLst>
      <p:ext uri="{BB962C8B-B14F-4D97-AF65-F5344CB8AC3E}">
        <p14:creationId xmlns:p14="http://schemas.microsoft.com/office/powerpoint/2010/main" val="310385503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1_Leeg">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a:xfrm>
            <a:off x="210394" y="6523233"/>
            <a:ext cx="704006" cy="307975"/>
          </a:xfrm>
          <a:prstGeom prst="rect">
            <a:avLst/>
          </a:prstGeom>
          <a:ln/>
        </p:spPr>
        <p:txBody>
          <a:bodyPr/>
          <a:lstStyle>
            <a:lvl1pPr algn="l">
              <a:defRPr sz="1400">
                <a:solidFill>
                  <a:srgbClr val="FF9933"/>
                </a:solidFill>
                <a:latin typeface="Calibri" panose="020F0502020204030204" pitchFamily="34" charset="0"/>
              </a:defRPr>
            </a:lvl1pPr>
          </a:lstStyle>
          <a:p>
            <a:fld id="{3CEB0834-E1AF-46E5-86B0-015E29047231}" type="slidenum">
              <a:rPr lang="nl-NL" smtClean="0"/>
              <a:t>‹nr.›</a:t>
            </a:fld>
            <a:endParaRPr lang="nl-NL"/>
          </a:p>
        </p:txBody>
      </p:sp>
    </p:spTree>
    <p:extLst>
      <p:ext uri="{BB962C8B-B14F-4D97-AF65-F5344CB8AC3E}">
        <p14:creationId xmlns:p14="http://schemas.microsoft.com/office/powerpoint/2010/main" val="377507675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963084" y="4191003"/>
            <a:ext cx="10363200" cy="904875"/>
          </a:xfrm>
        </p:spPr>
        <p:txBody>
          <a:bodyPr anchor="t"/>
          <a:lstStyle>
            <a:lvl1pPr algn="l">
              <a:defRPr sz="4800" b="0" cap="none" baseline="0"/>
            </a:lvl1pPr>
          </a:lstStyle>
          <a:p>
            <a:r>
              <a:rPr lang="nl-NL"/>
              <a:t>Klik om de stijl te bewerken</a:t>
            </a:r>
            <a:endParaRPr lang="nl-NL" dirty="0"/>
          </a:p>
        </p:txBody>
      </p:sp>
      <p:sp>
        <p:nvSpPr>
          <p:cNvPr id="3" name="Text Placeholder 2"/>
          <p:cNvSpPr>
            <a:spLocks noGrp="1"/>
          </p:cNvSpPr>
          <p:nvPr>
            <p:ph type="body" idx="1"/>
          </p:nvPr>
        </p:nvSpPr>
        <p:spPr>
          <a:xfrm>
            <a:off x="962684" y="5095875"/>
            <a:ext cx="10314917" cy="3810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a:t>Tekststijl van het model bewerken</a:t>
            </a:r>
          </a:p>
        </p:txBody>
      </p:sp>
      <p:sp>
        <p:nvSpPr>
          <p:cNvPr id="7" name="Rectangle 4"/>
          <p:cNvSpPr>
            <a:spLocks noGrp="1" noChangeArrowheads="1"/>
          </p:cNvSpPr>
          <p:nvPr>
            <p:ph type="dt" sz="half" idx="10"/>
          </p:nvPr>
        </p:nvSpPr>
        <p:spPr>
          <a:xfrm>
            <a:off x="9550400" y="6248400"/>
            <a:ext cx="1828800" cy="476250"/>
          </a:xfrm>
          <a:prstGeom prst="rect">
            <a:avLst/>
          </a:prstGeom>
          <a:ln/>
        </p:spPr>
        <p:txBody>
          <a:bodyPr/>
          <a:lstStyle>
            <a:lvl1pPr algn="r">
              <a:defRPr sz="1800">
                <a:solidFill>
                  <a:srgbClr val="FF6600"/>
                </a:solidFill>
                <a:latin typeface="Calibri" panose="020F0502020204030204" pitchFamily="34" charset="0"/>
              </a:defRPr>
            </a:lvl1pPr>
          </a:lstStyle>
          <a:p>
            <a:fld id="{237703A5-202C-4B26-B573-DDDB1730B0D5}" type="datetimeFigureOut">
              <a:rPr lang="nl-NL" smtClean="0"/>
              <a:t>9-1-2020</a:t>
            </a:fld>
            <a:endParaRPr lang="nl-NL"/>
          </a:p>
        </p:txBody>
      </p:sp>
      <p:sp>
        <p:nvSpPr>
          <p:cNvPr id="8" name="Rectangle 5"/>
          <p:cNvSpPr>
            <a:spLocks noGrp="1" noChangeArrowheads="1"/>
          </p:cNvSpPr>
          <p:nvPr>
            <p:ph type="ftr" sz="quarter" idx="11"/>
          </p:nvPr>
        </p:nvSpPr>
        <p:spPr>
          <a:xfrm>
            <a:off x="5181600" y="6248400"/>
            <a:ext cx="4267200" cy="476250"/>
          </a:xfrm>
          <a:prstGeom prst="rect">
            <a:avLst/>
          </a:prstGeom>
          <a:ln/>
        </p:spPr>
        <p:txBody>
          <a:bodyPr/>
          <a:lstStyle>
            <a:lvl1pPr>
              <a:defRPr>
                <a:solidFill>
                  <a:srgbClr val="FF6600"/>
                </a:solidFill>
                <a:latin typeface="Calibri" panose="020F0502020204030204" pitchFamily="34" charset="0"/>
              </a:defRPr>
            </a:lvl1pPr>
          </a:lstStyle>
          <a:p>
            <a:endParaRPr lang="nl-NL"/>
          </a:p>
        </p:txBody>
      </p:sp>
      <p:pic>
        <p:nvPicPr>
          <p:cNvPr id="6" name="Afbeelding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05304" y="163492"/>
            <a:ext cx="3026423" cy="720080"/>
          </a:xfrm>
          <a:prstGeom prst="rect">
            <a:avLst/>
          </a:prstGeom>
        </p:spPr>
      </p:pic>
    </p:spTree>
    <p:extLst>
      <p:ext uri="{BB962C8B-B14F-4D97-AF65-F5344CB8AC3E}">
        <p14:creationId xmlns:p14="http://schemas.microsoft.com/office/powerpoint/2010/main" val="308092015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nl-NL" dirty="0"/>
          </a:p>
        </p:txBody>
      </p:sp>
      <p:sp>
        <p:nvSpPr>
          <p:cNvPr id="3" name="Content Placeholder 2"/>
          <p:cNvSpPr>
            <a:spLocks noGrp="1"/>
          </p:cNvSpPr>
          <p:nvPr>
            <p:ph sz="half" idx="1"/>
          </p:nvPr>
        </p:nvSpPr>
        <p:spPr>
          <a:xfrm>
            <a:off x="609600" y="1600203"/>
            <a:ext cx="5384800" cy="4525963"/>
          </a:xfrm>
        </p:spPr>
        <p:txBody>
          <a:bodyPr/>
          <a:lstStyle>
            <a:lvl1pPr>
              <a:defRPr sz="24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Content Placeholder 3"/>
          <p:cNvSpPr>
            <a:spLocks noGrp="1"/>
          </p:cNvSpPr>
          <p:nvPr>
            <p:ph sz="half" idx="2"/>
          </p:nvPr>
        </p:nvSpPr>
        <p:spPr>
          <a:xfrm>
            <a:off x="6197600" y="1600203"/>
            <a:ext cx="5384800" cy="4525963"/>
          </a:xfrm>
        </p:spPr>
        <p:txBody>
          <a:bodyPr/>
          <a:lstStyle>
            <a:lvl1pPr>
              <a:defRPr sz="24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cxnSp>
        <p:nvCxnSpPr>
          <p:cNvPr id="8" name="Rechte verbindingslijn 7"/>
          <p:cNvCxnSpPr/>
          <p:nvPr/>
        </p:nvCxnSpPr>
        <p:spPr bwMode="auto">
          <a:xfrm>
            <a:off x="210394" y="6567650"/>
            <a:ext cx="11736627" cy="4066"/>
          </a:xfrm>
          <a:prstGeom prst="line">
            <a:avLst/>
          </a:prstGeom>
          <a:solidFill>
            <a:schemeClr val="accent1"/>
          </a:solidFill>
          <a:ln w="9525" cap="flat" cmpd="sng" algn="ctr">
            <a:solidFill>
              <a:srgbClr val="008295"/>
            </a:solidFill>
            <a:prstDash val="solid"/>
            <a:round/>
            <a:headEnd type="none" w="med" len="med"/>
            <a:tailEnd type="none" w="med" len="med"/>
          </a:ln>
          <a:effectLst/>
        </p:spPr>
      </p:cxnSp>
      <p:sp>
        <p:nvSpPr>
          <p:cNvPr id="9" name="Rectangle 15"/>
          <p:cNvSpPr/>
          <p:nvPr/>
        </p:nvSpPr>
        <p:spPr bwMode="auto">
          <a:xfrm>
            <a:off x="10033868" y="6229345"/>
            <a:ext cx="1913153" cy="585387"/>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nl-NL" sz="1800" b="0" i="0" u="none" strike="noStrike" cap="none" normalizeH="0" baseline="0">
              <a:ln>
                <a:noFill/>
              </a:ln>
              <a:solidFill>
                <a:schemeClr val="tx1"/>
              </a:solidFill>
              <a:effectLst/>
              <a:latin typeface="Arial" charset="0"/>
            </a:endParaRPr>
          </a:p>
        </p:txBody>
      </p:sp>
      <p:pic>
        <p:nvPicPr>
          <p:cNvPr id="13" name="Afbeelding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58957" y="6309451"/>
            <a:ext cx="1788064" cy="425435"/>
          </a:xfrm>
          <a:prstGeom prst="rect">
            <a:avLst/>
          </a:prstGeom>
        </p:spPr>
      </p:pic>
      <p:sp>
        <p:nvSpPr>
          <p:cNvPr id="14" name="Rectangle 6"/>
          <p:cNvSpPr>
            <a:spLocks noGrp="1" noChangeArrowheads="1"/>
          </p:cNvSpPr>
          <p:nvPr>
            <p:ph type="sldNum" sz="quarter" idx="12"/>
          </p:nvPr>
        </p:nvSpPr>
        <p:spPr>
          <a:xfrm>
            <a:off x="210394" y="6523233"/>
            <a:ext cx="704006" cy="307975"/>
          </a:xfrm>
          <a:prstGeom prst="rect">
            <a:avLst/>
          </a:prstGeom>
          <a:ln/>
        </p:spPr>
        <p:txBody>
          <a:bodyPr/>
          <a:lstStyle>
            <a:lvl1pPr algn="l">
              <a:defRPr sz="1400">
                <a:solidFill>
                  <a:srgbClr val="FF9933"/>
                </a:solidFill>
                <a:latin typeface="Calibri" panose="020F0502020204030204" pitchFamily="34" charset="0"/>
              </a:defRPr>
            </a:lvl1pPr>
          </a:lstStyle>
          <a:p>
            <a:fld id="{3CEB0834-E1AF-46E5-86B0-015E29047231}" type="slidenum">
              <a:rPr lang="nl-NL" smtClean="0"/>
              <a:t>‹nr.›</a:t>
            </a:fld>
            <a:endParaRPr lang="nl-NL"/>
          </a:p>
        </p:txBody>
      </p:sp>
    </p:spTree>
    <p:extLst>
      <p:ext uri="{BB962C8B-B14F-4D97-AF65-F5344CB8AC3E}">
        <p14:creationId xmlns:p14="http://schemas.microsoft.com/office/powerpoint/2010/main" val="356130893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609600" y="2174875"/>
            <a:ext cx="5386917" cy="3951288"/>
          </a:xfrm>
        </p:spPr>
        <p:txBody>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6193369" y="2174875"/>
            <a:ext cx="5389033" cy="3951288"/>
          </a:xfrm>
        </p:spPr>
        <p:txBody>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cxnSp>
        <p:nvCxnSpPr>
          <p:cNvPr id="10" name="Rechte verbindingslijn 9"/>
          <p:cNvCxnSpPr/>
          <p:nvPr/>
        </p:nvCxnSpPr>
        <p:spPr bwMode="auto">
          <a:xfrm>
            <a:off x="210394" y="6567650"/>
            <a:ext cx="11736627" cy="4066"/>
          </a:xfrm>
          <a:prstGeom prst="line">
            <a:avLst/>
          </a:prstGeom>
          <a:solidFill>
            <a:schemeClr val="accent1"/>
          </a:solidFill>
          <a:ln w="9525" cap="flat" cmpd="sng" algn="ctr">
            <a:solidFill>
              <a:srgbClr val="008295"/>
            </a:solidFill>
            <a:prstDash val="solid"/>
            <a:round/>
            <a:headEnd type="none" w="med" len="med"/>
            <a:tailEnd type="none" w="med" len="med"/>
          </a:ln>
          <a:effectLst/>
        </p:spPr>
      </p:cxnSp>
      <p:sp>
        <p:nvSpPr>
          <p:cNvPr id="11" name="Rectangle 15"/>
          <p:cNvSpPr/>
          <p:nvPr/>
        </p:nvSpPr>
        <p:spPr bwMode="auto">
          <a:xfrm>
            <a:off x="10033868" y="6229345"/>
            <a:ext cx="1913153" cy="585387"/>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nl-NL" sz="1800" b="0" i="0" u="none" strike="noStrike" cap="none" normalizeH="0" baseline="0">
              <a:ln>
                <a:noFill/>
              </a:ln>
              <a:solidFill>
                <a:schemeClr val="tx1"/>
              </a:solidFill>
              <a:effectLst/>
              <a:latin typeface="Arial" charset="0"/>
            </a:endParaRPr>
          </a:p>
        </p:txBody>
      </p:sp>
      <p:pic>
        <p:nvPicPr>
          <p:cNvPr id="15" name="Afbeelding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58957" y="6309451"/>
            <a:ext cx="1788064" cy="425435"/>
          </a:xfrm>
          <a:prstGeom prst="rect">
            <a:avLst/>
          </a:prstGeom>
        </p:spPr>
      </p:pic>
      <p:sp>
        <p:nvSpPr>
          <p:cNvPr id="16" name="Rectangle 6"/>
          <p:cNvSpPr>
            <a:spLocks noGrp="1" noChangeArrowheads="1"/>
          </p:cNvSpPr>
          <p:nvPr>
            <p:ph type="sldNum" sz="quarter" idx="12"/>
          </p:nvPr>
        </p:nvSpPr>
        <p:spPr>
          <a:xfrm>
            <a:off x="210394" y="6523233"/>
            <a:ext cx="704006" cy="307975"/>
          </a:xfrm>
          <a:prstGeom prst="rect">
            <a:avLst/>
          </a:prstGeom>
          <a:ln/>
        </p:spPr>
        <p:txBody>
          <a:bodyPr/>
          <a:lstStyle>
            <a:lvl1pPr algn="l">
              <a:defRPr sz="1400">
                <a:solidFill>
                  <a:srgbClr val="FF9933"/>
                </a:solidFill>
                <a:latin typeface="Calibri" panose="020F0502020204030204" pitchFamily="34" charset="0"/>
              </a:defRPr>
            </a:lvl1pPr>
          </a:lstStyle>
          <a:p>
            <a:fld id="{3CEB0834-E1AF-46E5-86B0-015E29047231}" type="slidenum">
              <a:rPr lang="nl-NL" smtClean="0"/>
              <a:t>‹nr.›</a:t>
            </a:fld>
            <a:endParaRPr lang="nl-NL"/>
          </a:p>
        </p:txBody>
      </p:sp>
    </p:spTree>
    <p:extLst>
      <p:ext uri="{BB962C8B-B14F-4D97-AF65-F5344CB8AC3E}">
        <p14:creationId xmlns:p14="http://schemas.microsoft.com/office/powerpoint/2010/main" val="34140042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l-NL" dirty="0"/>
              <a:t>Klik om de stijl te bewerken</a:t>
            </a:r>
            <a:endParaRPr lang="en-US" dirty="0"/>
          </a:p>
        </p:txBody>
      </p:sp>
      <p:sp>
        <p:nvSpPr>
          <p:cNvPr id="1029" name="Rectangle 3"/>
          <p:cNvSpPr>
            <a:spLocks noGrp="1" noChangeArrowheads="1"/>
          </p:cNvSpPr>
          <p:nvPr>
            <p:ph type="body" idx="1"/>
          </p:nvPr>
        </p:nvSpPr>
        <p:spPr bwMode="auto">
          <a:xfrm>
            <a:off x="609600" y="1600203"/>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
        <p:nvSpPr>
          <p:cNvPr id="11" name="Rectangle 4"/>
          <p:cNvSpPr>
            <a:spLocks noGrp="1" noChangeArrowheads="1"/>
          </p:cNvSpPr>
          <p:nvPr>
            <p:ph type="dt" sz="half" idx="2"/>
          </p:nvPr>
        </p:nvSpPr>
        <p:spPr>
          <a:xfrm>
            <a:off x="5689600" y="6248400"/>
            <a:ext cx="1625600" cy="476250"/>
          </a:xfrm>
          <a:prstGeom prst="rect">
            <a:avLst/>
          </a:prstGeom>
          <a:ln/>
        </p:spPr>
        <p:txBody>
          <a:bodyPr/>
          <a:lstStyle>
            <a:lvl1pPr algn="r">
              <a:defRPr sz="1800">
                <a:solidFill>
                  <a:srgbClr val="FF6600"/>
                </a:solidFill>
                <a:latin typeface="Calibri" panose="020F0502020204030204" pitchFamily="34" charset="0"/>
              </a:defRPr>
            </a:lvl1pPr>
          </a:lstStyle>
          <a:p>
            <a:fld id="{237703A5-202C-4B26-B573-DDDB1730B0D5}" type="datetimeFigureOut">
              <a:rPr lang="nl-NL" smtClean="0"/>
              <a:t>9-1-2020</a:t>
            </a:fld>
            <a:endParaRPr lang="nl-NL"/>
          </a:p>
        </p:txBody>
      </p:sp>
      <p:sp>
        <p:nvSpPr>
          <p:cNvPr id="12" name="Rectangle 5"/>
          <p:cNvSpPr>
            <a:spLocks noGrp="1" noChangeArrowheads="1"/>
          </p:cNvSpPr>
          <p:nvPr>
            <p:ph type="ftr" sz="quarter" idx="3"/>
          </p:nvPr>
        </p:nvSpPr>
        <p:spPr>
          <a:xfrm>
            <a:off x="1727200" y="6248400"/>
            <a:ext cx="3860800" cy="476250"/>
          </a:xfrm>
          <a:prstGeom prst="rect">
            <a:avLst/>
          </a:prstGeom>
          <a:ln/>
        </p:spPr>
        <p:txBody>
          <a:bodyPr/>
          <a:lstStyle>
            <a:lvl1pPr>
              <a:defRPr>
                <a:solidFill>
                  <a:srgbClr val="FF6600"/>
                </a:solidFill>
                <a:latin typeface="Calibri" panose="020F0502020204030204" pitchFamily="34" charset="0"/>
              </a:defRPr>
            </a:lvl1pPr>
          </a:lstStyle>
          <a:p>
            <a:endParaRPr lang="en-US"/>
          </a:p>
        </p:txBody>
      </p:sp>
    </p:spTree>
    <p:extLst>
      <p:ext uri="{BB962C8B-B14F-4D97-AF65-F5344CB8AC3E}">
        <p14:creationId xmlns:p14="http://schemas.microsoft.com/office/powerpoint/2010/main" val="1592706729"/>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Lst>
  <p:transition/>
  <p:txStyles>
    <p:titleStyle>
      <a:lvl1pPr algn="l" rtl="0" eaLnBrk="1" fontAlgn="base" hangingPunct="1">
        <a:spcBef>
          <a:spcPct val="0"/>
        </a:spcBef>
        <a:spcAft>
          <a:spcPct val="0"/>
        </a:spcAft>
        <a:defRPr sz="3600" b="0">
          <a:solidFill>
            <a:srgbClr val="008295"/>
          </a:solidFill>
          <a:latin typeface="Calibri" panose="020F0502020204030204" pitchFamily="34" charset="0"/>
          <a:ea typeface="+mj-ea"/>
          <a:cs typeface="+mj-cs"/>
        </a:defRPr>
      </a:lvl1pPr>
      <a:lvl2pPr algn="ctr" rtl="0" eaLnBrk="1" fontAlgn="base" hangingPunct="1">
        <a:spcBef>
          <a:spcPct val="0"/>
        </a:spcBef>
        <a:spcAft>
          <a:spcPct val="0"/>
        </a:spcAft>
        <a:defRPr sz="2800">
          <a:solidFill>
            <a:schemeClr val="hlink"/>
          </a:solidFill>
          <a:latin typeface="Arial" charset="0"/>
        </a:defRPr>
      </a:lvl2pPr>
      <a:lvl3pPr algn="ctr" rtl="0" eaLnBrk="1" fontAlgn="base" hangingPunct="1">
        <a:spcBef>
          <a:spcPct val="0"/>
        </a:spcBef>
        <a:spcAft>
          <a:spcPct val="0"/>
        </a:spcAft>
        <a:defRPr sz="2800">
          <a:solidFill>
            <a:schemeClr val="hlink"/>
          </a:solidFill>
          <a:latin typeface="Arial" charset="0"/>
        </a:defRPr>
      </a:lvl3pPr>
      <a:lvl4pPr algn="ctr" rtl="0" eaLnBrk="1" fontAlgn="base" hangingPunct="1">
        <a:spcBef>
          <a:spcPct val="0"/>
        </a:spcBef>
        <a:spcAft>
          <a:spcPct val="0"/>
        </a:spcAft>
        <a:defRPr sz="2800">
          <a:solidFill>
            <a:schemeClr val="hlink"/>
          </a:solidFill>
          <a:latin typeface="Arial" charset="0"/>
        </a:defRPr>
      </a:lvl4pPr>
      <a:lvl5pPr algn="ctr" rtl="0" eaLnBrk="1" fontAlgn="base" hangingPunct="1">
        <a:spcBef>
          <a:spcPct val="0"/>
        </a:spcBef>
        <a:spcAft>
          <a:spcPct val="0"/>
        </a:spcAft>
        <a:defRPr sz="2800">
          <a:solidFill>
            <a:schemeClr val="hlink"/>
          </a:solidFill>
          <a:latin typeface="Arial" charset="0"/>
        </a:defRPr>
      </a:lvl5pPr>
      <a:lvl6pPr marL="457200" algn="ctr" rtl="0" eaLnBrk="1" fontAlgn="base" hangingPunct="1">
        <a:spcBef>
          <a:spcPct val="0"/>
        </a:spcBef>
        <a:spcAft>
          <a:spcPct val="0"/>
        </a:spcAft>
        <a:defRPr sz="2800">
          <a:solidFill>
            <a:schemeClr val="hlink"/>
          </a:solidFill>
          <a:latin typeface="Arial" charset="0"/>
        </a:defRPr>
      </a:lvl6pPr>
      <a:lvl7pPr marL="914400" algn="ctr" rtl="0" eaLnBrk="1" fontAlgn="base" hangingPunct="1">
        <a:spcBef>
          <a:spcPct val="0"/>
        </a:spcBef>
        <a:spcAft>
          <a:spcPct val="0"/>
        </a:spcAft>
        <a:defRPr sz="2800">
          <a:solidFill>
            <a:schemeClr val="hlink"/>
          </a:solidFill>
          <a:latin typeface="Arial" charset="0"/>
        </a:defRPr>
      </a:lvl7pPr>
      <a:lvl8pPr marL="1371600" algn="ctr" rtl="0" eaLnBrk="1" fontAlgn="base" hangingPunct="1">
        <a:spcBef>
          <a:spcPct val="0"/>
        </a:spcBef>
        <a:spcAft>
          <a:spcPct val="0"/>
        </a:spcAft>
        <a:defRPr sz="2800">
          <a:solidFill>
            <a:schemeClr val="hlink"/>
          </a:solidFill>
          <a:latin typeface="Arial" charset="0"/>
        </a:defRPr>
      </a:lvl8pPr>
      <a:lvl9pPr marL="1828800" algn="ctr" rtl="0" eaLnBrk="1" fontAlgn="base" hangingPunct="1">
        <a:spcBef>
          <a:spcPct val="0"/>
        </a:spcBef>
        <a:spcAft>
          <a:spcPct val="0"/>
        </a:spcAft>
        <a:defRPr sz="2800">
          <a:solidFill>
            <a:schemeClr val="hlink"/>
          </a:solidFill>
          <a:latin typeface="Arial" charset="0"/>
        </a:defRPr>
      </a:lvl9pPr>
    </p:titleStyle>
    <p:bodyStyle>
      <a:lvl1pPr marL="342900" indent="-342900" algn="l" rtl="0" eaLnBrk="1" fontAlgn="base" hangingPunct="1">
        <a:spcBef>
          <a:spcPct val="20000"/>
        </a:spcBef>
        <a:spcAft>
          <a:spcPct val="0"/>
        </a:spcAft>
        <a:buChar char="•"/>
        <a:defRPr sz="2400">
          <a:solidFill>
            <a:srgbClr val="008295"/>
          </a:solidFill>
          <a:latin typeface="Calibri" panose="020F0502020204030204" pitchFamily="34" charset="0"/>
          <a:ea typeface="+mn-ea"/>
          <a:cs typeface="+mn-cs"/>
        </a:defRPr>
      </a:lvl1pPr>
      <a:lvl2pPr marL="800100" marR="0" indent="-342900" algn="l" defTabSz="914400" rtl="0" eaLnBrk="1" fontAlgn="base" latinLnBrk="0" hangingPunct="1">
        <a:lnSpc>
          <a:spcPct val="100000"/>
        </a:lnSpc>
        <a:spcBef>
          <a:spcPct val="20000"/>
        </a:spcBef>
        <a:spcAft>
          <a:spcPct val="0"/>
        </a:spcAft>
        <a:buClrTx/>
        <a:buSzPct val="100000"/>
        <a:buFont typeface="Calibri" panose="020F0502020204030204" pitchFamily="34" charset="0"/>
        <a:buChar char="¬"/>
        <a:tabLst/>
        <a:defRPr sz="2000">
          <a:solidFill>
            <a:srgbClr val="008295"/>
          </a:solidFill>
          <a:latin typeface="Calibri" panose="020F0502020204030204" pitchFamily="34" charset="0"/>
        </a:defRPr>
      </a:lvl2pPr>
      <a:lvl3pPr marL="1168400" indent="-254000" algn="l" rtl="0" eaLnBrk="1" fontAlgn="base" hangingPunct="1">
        <a:spcBef>
          <a:spcPct val="20000"/>
        </a:spcBef>
        <a:spcAft>
          <a:spcPct val="0"/>
        </a:spcAft>
        <a:buSzPct val="100000"/>
        <a:buFont typeface="Calibri" panose="020F0502020204030204" pitchFamily="34" charset="0"/>
        <a:buChar char="‒"/>
        <a:defRPr sz="1800">
          <a:solidFill>
            <a:srgbClr val="008295"/>
          </a:solidFill>
          <a:latin typeface="Calibri" panose="020F0502020204030204" pitchFamily="34" charset="0"/>
        </a:defRPr>
      </a:lvl3pPr>
      <a:lvl4pPr marL="1611313" indent="-239713" algn="l" rtl="0" eaLnBrk="1" fontAlgn="base" hangingPunct="1">
        <a:spcBef>
          <a:spcPct val="20000"/>
        </a:spcBef>
        <a:spcAft>
          <a:spcPct val="0"/>
        </a:spcAft>
        <a:buFont typeface="Calibri" panose="020F0502020204030204" pitchFamily="34" charset="0"/>
        <a:buChar char="»"/>
        <a:defRPr sz="1800">
          <a:solidFill>
            <a:srgbClr val="008295"/>
          </a:solidFill>
          <a:latin typeface="Calibri" panose="020F0502020204030204" pitchFamily="34" charset="0"/>
        </a:defRPr>
      </a:lvl4pPr>
      <a:lvl5pPr marL="2063750" indent="-234950" algn="l" rtl="0" eaLnBrk="1" fontAlgn="base" hangingPunct="1">
        <a:spcBef>
          <a:spcPct val="20000"/>
        </a:spcBef>
        <a:spcAft>
          <a:spcPct val="0"/>
        </a:spcAft>
        <a:buFont typeface="Calibri" panose="020F0502020204030204" pitchFamily="34" charset="0"/>
        <a:buChar char="›"/>
        <a:defRPr sz="1800">
          <a:solidFill>
            <a:srgbClr val="008295"/>
          </a:solidFill>
          <a:latin typeface="Calibri" panose="020F0502020204030204" pitchFamily="34" charset="0"/>
        </a:defRPr>
      </a:lvl5pPr>
      <a:lvl6pPr marL="2514600" indent="-228600" algn="l" rtl="0" eaLnBrk="1" fontAlgn="base" hangingPunct="1">
        <a:spcBef>
          <a:spcPct val="20000"/>
        </a:spcBef>
        <a:spcAft>
          <a:spcPct val="0"/>
        </a:spcAft>
        <a:buChar char="»"/>
        <a:defRPr sz="2000">
          <a:solidFill>
            <a:schemeClr val="hlink"/>
          </a:solidFill>
          <a:latin typeface="+mn-lt"/>
        </a:defRPr>
      </a:lvl6pPr>
      <a:lvl7pPr marL="2971800" indent="-228600" algn="l" rtl="0" eaLnBrk="1" fontAlgn="base" hangingPunct="1">
        <a:spcBef>
          <a:spcPct val="20000"/>
        </a:spcBef>
        <a:spcAft>
          <a:spcPct val="0"/>
        </a:spcAft>
        <a:buChar char="»"/>
        <a:defRPr sz="2000">
          <a:solidFill>
            <a:schemeClr val="hlink"/>
          </a:solidFill>
          <a:latin typeface="+mn-lt"/>
        </a:defRPr>
      </a:lvl7pPr>
      <a:lvl8pPr marL="3429000" indent="-228600" algn="l" rtl="0" eaLnBrk="1" fontAlgn="base" hangingPunct="1">
        <a:spcBef>
          <a:spcPct val="20000"/>
        </a:spcBef>
        <a:spcAft>
          <a:spcPct val="0"/>
        </a:spcAft>
        <a:buChar char="»"/>
        <a:defRPr sz="2000">
          <a:solidFill>
            <a:schemeClr val="hlink"/>
          </a:solidFill>
          <a:latin typeface="+mn-lt"/>
        </a:defRPr>
      </a:lvl8pPr>
      <a:lvl9pPr marL="3886200" indent="-228600" algn="l" rtl="0" eaLnBrk="1" fontAlgn="base" hangingPunct="1">
        <a:spcBef>
          <a:spcPct val="20000"/>
        </a:spcBef>
        <a:spcAft>
          <a:spcPct val="0"/>
        </a:spcAft>
        <a:buChar char="»"/>
        <a:defRPr sz="2000">
          <a:solidFill>
            <a:schemeClr val="hlink"/>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wkru.nl/materialen/gebruik-materiale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Springen of blijven zitten?</a:t>
            </a:r>
          </a:p>
        </p:txBody>
      </p:sp>
      <p:sp>
        <p:nvSpPr>
          <p:cNvPr id="3" name="Ondertitel 2"/>
          <p:cNvSpPr>
            <a:spLocks noGrp="1"/>
          </p:cNvSpPr>
          <p:nvPr>
            <p:ph type="subTitle" idx="1"/>
          </p:nvPr>
        </p:nvSpPr>
        <p:spPr/>
        <p:txBody>
          <a:bodyPr/>
          <a:lstStyle/>
          <a:p>
            <a:r>
              <a:rPr lang="nl-NL" dirty="0"/>
              <a:t>Wie haalt de meeste punten?</a:t>
            </a:r>
          </a:p>
        </p:txBody>
      </p:sp>
      <p:sp>
        <p:nvSpPr>
          <p:cNvPr id="5" name="Tekstvak 4"/>
          <p:cNvSpPr txBox="1"/>
          <p:nvPr/>
        </p:nvSpPr>
        <p:spPr>
          <a:xfrm>
            <a:off x="708957" y="252837"/>
            <a:ext cx="8572500" cy="276999"/>
          </a:xfrm>
          <a:prstGeom prst="rect">
            <a:avLst/>
          </a:prstGeom>
          <a:noFill/>
        </p:spPr>
        <p:txBody>
          <a:bodyPr wrap="square" rtlCol="0">
            <a:spAutoFit/>
          </a:bodyPr>
          <a:lstStyle/>
          <a:p>
            <a:r>
              <a:rPr lang="nl-NL" sz="1200" dirty="0">
                <a:latin typeface="Calibri" panose="020F0502020204030204" pitchFamily="34" charset="0"/>
                <a:cs typeface="Calibri" panose="020F0502020204030204" pitchFamily="34" charset="0"/>
              </a:rPr>
              <a:t>Bijlage activiteit 3, </a:t>
            </a:r>
            <a:r>
              <a:rPr lang="nl-NL" sz="1200" dirty="0" smtClean="0">
                <a:latin typeface="Calibri" panose="020F0502020204030204" pitchFamily="34" charset="0"/>
                <a:cs typeface="Calibri" panose="020F0502020204030204" pitchFamily="34" charset="0"/>
              </a:rPr>
              <a:t>Automatisch gedrag, </a:t>
            </a:r>
            <a:r>
              <a:rPr lang="nl-NL" sz="1200" dirty="0">
                <a:latin typeface="Calibri" panose="020F0502020204030204" pitchFamily="34" charset="0"/>
                <a:cs typeface="Calibri" panose="020F0502020204030204" pitchFamily="34" charset="0"/>
              </a:rPr>
              <a:t>Boek 9 </a:t>
            </a:r>
            <a:r>
              <a:rPr lang="nl-NL" sz="1200" i="1" dirty="0">
                <a:latin typeface="Calibri" panose="020F0502020204030204" pitchFamily="34" charset="0"/>
                <a:cs typeface="Calibri" panose="020F0502020204030204" pitchFamily="34" charset="0"/>
              </a:rPr>
              <a:t>Wetenschappelijke doorbraken de klas in!</a:t>
            </a:r>
          </a:p>
        </p:txBody>
      </p:sp>
      <p:sp>
        <p:nvSpPr>
          <p:cNvPr id="6" name="Tekstvak 5"/>
          <p:cNvSpPr txBox="1"/>
          <p:nvPr/>
        </p:nvSpPr>
        <p:spPr>
          <a:xfrm>
            <a:off x="626281" y="6289941"/>
            <a:ext cx="11252452" cy="276999"/>
          </a:xfrm>
          <a:prstGeom prst="rect">
            <a:avLst/>
          </a:prstGeom>
          <a:noFill/>
        </p:spPr>
        <p:txBody>
          <a:bodyPr wrap="square" rtlCol="0">
            <a:spAutoFit/>
          </a:bodyPr>
          <a:lstStyle/>
          <a:p>
            <a:r>
              <a:rPr lang="nl-NL" sz="1200" dirty="0">
                <a:latin typeface="Calibri" panose="020F0502020204030204" pitchFamily="34" charset="0"/>
                <a:cs typeface="Calibri" panose="020F0502020204030204" pitchFamily="34" charset="0"/>
              </a:rPr>
              <a:t>WKRU. Gebruik van dit materiaal: Creative </a:t>
            </a:r>
            <a:r>
              <a:rPr lang="nl-NL" sz="1200" dirty="0" err="1">
                <a:latin typeface="Calibri" panose="020F0502020204030204" pitchFamily="34" charset="0"/>
                <a:cs typeface="Calibri" panose="020F0502020204030204" pitchFamily="34" charset="0"/>
              </a:rPr>
              <a:t>Commons</a:t>
            </a:r>
            <a:r>
              <a:rPr lang="nl-NL" sz="1200" dirty="0">
                <a:latin typeface="Calibri" panose="020F0502020204030204" pitchFamily="34" charset="0"/>
                <a:cs typeface="Calibri" panose="020F0502020204030204" pitchFamily="34" charset="0"/>
              </a:rPr>
              <a:t> ‘Naamsvermelding-</a:t>
            </a:r>
            <a:r>
              <a:rPr lang="nl-NL" sz="1200" dirty="0" err="1">
                <a:latin typeface="Calibri" panose="020F0502020204030204" pitchFamily="34" charset="0"/>
                <a:cs typeface="Calibri" panose="020F0502020204030204" pitchFamily="34" charset="0"/>
              </a:rPr>
              <a:t>NietCommercieel</a:t>
            </a:r>
            <a:r>
              <a:rPr lang="nl-NL" sz="1200" dirty="0">
                <a:latin typeface="Calibri" panose="020F0502020204030204" pitchFamily="34" charset="0"/>
                <a:cs typeface="Calibri" panose="020F0502020204030204" pitchFamily="34" charset="0"/>
              </a:rPr>
              <a:t>-</a:t>
            </a:r>
            <a:r>
              <a:rPr lang="nl-NL" sz="1200" dirty="0" err="1">
                <a:latin typeface="Calibri" panose="020F0502020204030204" pitchFamily="34" charset="0"/>
                <a:cs typeface="Calibri" panose="020F0502020204030204" pitchFamily="34" charset="0"/>
              </a:rPr>
              <a:t>GelijkDelen</a:t>
            </a:r>
            <a:r>
              <a:rPr lang="nl-NL" sz="1200" dirty="0">
                <a:latin typeface="Calibri" panose="020F0502020204030204" pitchFamily="34" charset="0"/>
                <a:cs typeface="Calibri" panose="020F0502020204030204" pitchFamily="34" charset="0"/>
              </a:rPr>
              <a:t>’ (CC BY-NC-SA 4.0). Zie: </a:t>
            </a:r>
            <a:r>
              <a:rPr lang="nl-NL" sz="1200" dirty="0">
                <a:latin typeface="Calibri" panose="020F0502020204030204" pitchFamily="34" charset="0"/>
                <a:cs typeface="Calibri" panose="020F0502020204030204" pitchFamily="34" charset="0"/>
                <a:hlinkClick r:id="rId2"/>
              </a:rPr>
              <a:t>http://www.wkru.nl/materialen/gebruik-materialen</a:t>
            </a:r>
            <a:r>
              <a:rPr lang="nl-NL" sz="1200" dirty="0">
                <a:latin typeface="Calibri" panose="020F0502020204030204" pitchFamily="34" charset="0"/>
                <a:cs typeface="Calibri" panose="020F0502020204030204" pitchFamily="34" charset="0"/>
              </a:rPr>
              <a:t> </a:t>
            </a:r>
          </a:p>
        </p:txBody>
      </p:sp>
      <p:pic>
        <p:nvPicPr>
          <p:cNvPr id="7" name="Afbeelding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1548" y="6303226"/>
            <a:ext cx="277409" cy="277409"/>
          </a:xfrm>
          <a:prstGeom prst="rect">
            <a:avLst/>
          </a:prstGeom>
        </p:spPr>
      </p:pic>
    </p:spTree>
    <p:extLst>
      <p:ext uri="{BB962C8B-B14F-4D97-AF65-F5344CB8AC3E}">
        <p14:creationId xmlns:p14="http://schemas.microsoft.com/office/powerpoint/2010/main" val="1221314935"/>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dirty="0">
                <a:solidFill>
                  <a:schemeClr val="tx1"/>
                </a:solidFill>
              </a:rPr>
              <a:t>En nu op tempo, </a:t>
            </a:r>
            <a:r>
              <a:rPr lang="en-US" dirty="0" err="1">
                <a:solidFill>
                  <a:schemeClr val="tx1"/>
                </a:solidFill>
              </a:rPr>
              <a:t>binnen</a:t>
            </a:r>
            <a:r>
              <a:rPr lang="en-US" dirty="0">
                <a:solidFill>
                  <a:schemeClr val="tx1"/>
                </a:solidFill>
              </a:rPr>
              <a:t> </a:t>
            </a:r>
            <a:r>
              <a:rPr lang="en-US" dirty="0" smtClean="0">
                <a:solidFill>
                  <a:schemeClr val="tx1"/>
                </a:solidFill>
              </a:rPr>
              <a:t>2 </a:t>
            </a:r>
            <a:r>
              <a:rPr lang="en-US" dirty="0" err="1" smtClean="0">
                <a:solidFill>
                  <a:schemeClr val="tx1"/>
                </a:solidFill>
              </a:rPr>
              <a:t>seconden</a:t>
            </a:r>
            <a:endParaRPr lang="en-US"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Als je bij de groene cirkel opspringt, krijg je een punt</a:t>
            </a:r>
          </a:p>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r>
              <a:rPr lang="nl-NL" dirty="0" smtClean="0">
                <a:solidFill>
                  <a:schemeClr val="tx1"/>
                </a:solidFill>
              </a:rPr>
              <a:t>Als je bij het groene vierkant blijft zitten, krijg je een punt</a:t>
            </a:r>
            <a:endParaRPr lang="en-US" dirty="0">
              <a:solidFill>
                <a:schemeClr val="tx1"/>
              </a:solidFill>
            </a:endParaRPr>
          </a:p>
        </p:txBody>
      </p:sp>
      <p:sp>
        <p:nvSpPr>
          <p:cNvPr id="4" name="Rechthoek 3"/>
          <p:cNvSpPr/>
          <p:nvPr/>
        </p:nvSpPr>
        <p:spPr>
          <a:xfrm>
            <a:off x="1631504" y="3717032"/>
            <a:ext cx="649387" cy="649387"/>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al 3"/>
          <p:cNvSpPr/>
          <p:nvPr/>
        </p:nvSpPr>
        <p:spPr>
          <a:xfrm>
            <a:off x="1631504" y="2420888"/>
            <a:ext cx="649387" cy="649387"/>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01679433"/>
      </p:ext>
    </p:extLst>
  </p:cSld>
  <p:clrMapOvr>
    <a:masterClrMapping/>
  </p:clrMapOvr>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Stroomdiagram: Ophalen 3"/>
          <p:cNvSpPr/>
          <p:nvPr/>
        </p:nvSpPr>
        <p:spPr>
          <a:xfrm>
            <a:off x="4724400" y="2491581"/>
            <a:ext cx="2743200" cy="2743200"/>
          </a:xfrm>
          <a:prstGeom prst="flowChartExtra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10483716"/>
      </p:ext>
    </p:extLst>
  </p:cSld>
  <p:clrMapOvr>
    <a:masterClrMapping/>
  </p:clrMapOvr>
  <p:transition advClick="0" advTm="1000"/>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de rode driehoek</a:t>
            </a:r>
            <a:endParaRPr lang="en-US" dirty="0">
              <a:solidFill>
                <a:schemeClr val="tx1"/>
              </a:solidFill>
            </a:endParaRPr>
          </a:p>
        </p:txBody>
      </p:sp>
    </p:spTree>
    <p:extLst>
      <p:ext uri="{BB962C8B-B14F-4D97-AF65-F5344CB8AC3E}">
        <p14:creationId xmlns:p14="http://schemas.microsoft.com/office/powerpoint/2010/main" val="679854777"/>
      </p:ext>
    </p:extLst>
  </p:cSld>
  <p:clrMapOvr>
    <a:masterClrMapping/>
  </p:clrMapOvr>
  <p:transition advTm="3000"/>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Rechthoek 3"/>
          <p:cNvSpPr/>
          <p:nvPr/>
        </p:nvSpPr>
        <p:spPr>
          <a:xfrm>
            <a:off x="4724400" y="2491581"/>
            <a:ext cx="2743200" cy="274320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20677378"/>
      </p:ext>
    </p:extLst>
  </p:cSld>
  <p:clrMapOvr>
    <a:masterClrMapping/>
  </p:clrMapOvr>
  <p:transition advClick="0" advTm="1000"/>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het groene vierkant</a:t>
            </a:r>
            <a:endParaRPr lang="en-US" dirty="0">
              <a:solidFill>
                <a:schemeClr val="tx1"/>
              </a:solidFill>
            </a:endParaRPr>
          </a:p>
        </p:txBody>
      </p:sp>
    </p:spTree>
    <p:extLst>
      <p:ext uri="{BB962C8B-B14F-4D97-AF65-F5344CB8AC3E}">
        <p14:creationId xmlns:p14="http://schemas.microsoft.com/office/powerpoint/2010/main" val="2612706660"/>
      </p:ext>
    </p:extLst>
  </p:cSld>
  <p:clrMapOvr>
    <a:masterClrMapping/>
  </p:clrMapOvr>
  <p:transition advTm="3000"/>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Regelmatige vijfhoek 3"/>
          <p:cNvSpPr/>
          <p:nvPr/>
        </p:nvSpPr>
        <p:spPr>
          <a:xfrm>
            <a:off x="4724400" y="2491581"/>
            <a:ext cx="2743200" cy="2743200"/>
          </a:xfrm>
          <a:prstGeom prst="pentagon">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44360018"/>
      </p:ext>
    </p:extLst>
  </p:cSld>
  <p:clrMapOvr>
    <a:masterClrMapping/>
  </p:clrMapOvr>
  <p:transition advClick="0" advTm="1000"/>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rode vijfhoek</a:t>
            </a:r>
            <a:endParaRPr lang="en-US" dirty="0">
              <a:solidFill>
                <a:schemeClr val="tx1"/>
              </a:solidFill>
            </a:endParaRPr>
          </a:p>
        </p:txBody>
      </p:sp>
    </p:spTree>
    <p:extLst>
      <p:ext uri="{BB962C8B-B14F-4D97-AF65-F5344CB8AC3E}">
        <p14:creationId xmlns:p14="http://schemas.microsoft.com/office/powerpoint/2010/main" val="1526886342"/>
      </p:ext>
    </p:extLst>
  </p:cSld>
  <p:clrMapOvr>
    <a:masterClrMapping/>
  </p:clrMapOvr>
  <p:transition advTm="3000"/>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Ovaal 3"/>
          <p:cNvSpPr/>
          <p:nvPr/>
        </p:nvSpPr>
        <p:spPr>
          <a:xfrm>
            <a:off x="4724400" y="2491581"/>
            <a:ext cx="2743200" cy="2743200"/>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26185449"/>
      </p:ext>
    </p:extLst>
  </p:cSld>
  <p:clrMapOvr>
    <a:masterClrMapping/>
  </p:clrMapOvr>
  <p:transition advClick="0" advTm="1000"/>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groene cirkel</a:t>
            </a:r>
            <a:endParaRPr lang="en-US" dirty="0">
              <a:solidFill>
                <a:schemeClr val="tx1"/>
              </a:solidFill>
            </a:endParaRPr>
          </a:p>
        </p:txBody>
      </p:sp>
    </p:spTree>
    <p:extLst>
      <p:ext uri="{BB962C8B-B14F-4D97-AF65-F5344CB8AC3E}">
        <p14:creationId xmlns:p14="http://schemas.microsoft.com/office/powerpoint/2010/main" val="2005620500"/>
      </p:ext>
    </p:extLst>
  </p:cSld>
  <p:clrMapOvr>
    <a:masterClrMapping/>
  </p:clrMapOvr>
  <p:transition advTm="3000"/>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Stroomdiagram: Ophalen 3"/>
          <p:cNvSpPr/>
          <p:nvPr/>
        </p:nvSpPr>
        <p:spPr>
          <a:xfrm>
            <a:off x="4724400" y="2491581"/>
            <a:ext cx="2743200" cy="2743200"/>
          </a:xfrm>
          <a:prstGeom prst="flowChartExtra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91508037"/>
      </p:ext>
    </p:extLst>
  </p:cSld>
  <p:clrMapOvr>
    <a:masterClrMapping/>
  </p:clrMapOvr>
  <p:transition advClick="0" advTm="1000"/>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de rode driehoek</a:t>
            </a:r>
            <a:endParaRPr lang="en-US" dirty="0">
              <a:solidFill>
                <a:schemeClr val="tx1"/>
              </a:solidFill>
            </a:endParaRPr>
          </a:p>
        </p:txBody>
      </p:sp>
    </p:spTree>
    <p:extLst>
      <p:ext uri="{BB962C8B-B14F-4D97-AF65-F5344CB8AC3E}">
        <p14:creationId xmlns:p14="http://schemas.microsoft.com/office/powerpoint/2010/main" val="702727213"/>
      </p:ext>
    </p:extLst>
  </p:cSld>
  <p:clrMapOvr>
    <a:masterClrMapping/>
  </p:clrMapOvr>
  <p:transition advTm="3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Rechthoek 3"/>
          <p:cNvSpPr/>
          <p:nvPr/>
        </p:nvSpPr>
        <p:spPr>
          <a:xfrm>
            <a:off x="4724400" y="2491581"/>
            <a:ext cx="2743200" cy="274320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3544646"/>
      </p:ext>
    </p:extLst>
  </p:cSld>
  <p:clrMapOvr>
    <a:masterClrMapping/>
  </p:clrMapOvr>
  <mc:AlternateContent xmlns:mc="http://schemas.openxmlformats.org/markup-compatibility/2006" xmlns:p14="http://schemas.microsoft.com/office/powerpoint/2010/main">
    <mc:Choice Requires="p14">
      <p:transition p14:dur="0" advClick="0" advTm="2000"/>
    </mc:Choice>
    <mc:Fallback xmlns="">
      <p:transition advClick="0" advTm="2000"/>
    </mc:Fallback>
  </mc:AlternateContent>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Rechthoek 3"/>
          <p:cNvSpPr/>
          <p:nvPr/>
        </p:nvSpPr>
        <p:spPr>
          <a:xfrm>
            <a:off x="4724400" y="2491581"/>
            <a:ext cx="2743200" cy="274320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62537840"/>
      </p:ext>
    </p:extLst>
  </p:cSld>
  <p:clrMapOvr>
    <a:masterClrMapping/>
  </p:clrMapOvr>
  <p:transition advClick="0" advTm="1000"/>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het groene vierkant</a:t>
            </a:r>
            <a:endParaRPr lang="en-US" dirty="0">
              <a:solidFill>
                <a:schemeClr val="tx1"/>
              </a:solidFill>
            </a:endParaRPr>
          </a:p>
        </p:txBody>
      </p:sp>
    </p:spTree>
    <p:extLst>
      <p:ext uri="{BB962C8B-B14F-4D97-AF65-F5344CB8AC3E}">
        <p14:creationId xmlns:p14="http://schemas.microsoft.com/office/powerpoint/2010/main" val="122584700"/>
      </p:ext>
    </p:extLst>
  </p:cSld>
  <p:clrMapOvr>
    <a:masterClrMapping/>
  </p:clrMapOvr>
  <p:transition advTm="3000"/>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Ovaal 3"/>
          <p:cNvSpPr/>
          <p:nvPr/>
        </p:nvSpPr>
        <p:spPr>
          <a:xfrm>
            <a:off x="4724400" y="2491581"/>
            <a:ext cx="2743200" cy="2743200"/>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1280998"/>
      </p:ext>
    </p:extLst>
  </p:cSld>
  <p:clrMapOvr>
    <a:masterClrMapping/>
  </p:clrMapOvr>
  <p:transition advClick="0" advTm="1000"/>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groene cirkel</a:t>
            </a:r>
            <a:endParaRPr lang="en-US" dirty="0">
              <a:solidFill>
                <a:schemeClr val="tx1"/>
              </a:solidFill>
            </a:endParaRPr>
          </a:p>
        </p:txBody>
      </p:sp>
    </p:spTree>
    <p:extLst>
      <p:ext uri="{BB962C8B-B14F-4D97-AF65-F5344CB8AC3E}">
        <p14:creationId xmlns:p14="http://schemas.microsoft.com/office/powerpoint/2010/main" val="2033558718"/>
      </p:ext>
    </p:extLst>
  </p:cSld>
  <p:clrMapOvr>
    <a:masterClrMapping/>
  </p:clrMapOvr>
  <p:transition advTm="3000"/>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smtClean="0">
              <a:solidFill>
                <a:schemeClr val="tx1"/>
              </a:solidFill>
            </a:endParaRPr>
          </a:p>
          <a:p>
            <a:pPr marL="0" indent="0">
              <a:buNone/>
            </a:pPr>
            <a:r>
              <a:rPr lang="en-US" dirty="0" smtClean="0">
                <a:solidFill>
                  <a:schemeClr val="tx1"/>
                </a:solidFill>
              </a:rPr>
              <a:t>Tel </a:t>
            </a:r>
            <a:r>
              <a:rPr lang="en-US" dirty="0" err="1" smtClean="0">
                <a:solidFill>
                  <a:schemeClr val="tx1"/>
                </a:solidFill>
              </a:rPr>
              <a:t>weer</a:t>
            </a:r>
            <a:r>
              <a:rPr lang="en-US" dirty="0" smtClean="0">
                <a:solidFill>
                  <a:schemeClr val="tx1"/>
                </a:solidFill>
              </a:rPr>
              <a:t> de </a:t>
            </a:r>
            <a:r>
              <a:rPr lang="en-US" dirty="0" err="1" smtClean="0">
                <a:solidFill>
                  <a:schemeClr val="tx1"/>
                </a:solidFill>
              </a:rPr>
              <a:t>punten</a:t>
            </a:r>
            <a:r>
              <a:rPr lang="en-US" dirty="0" smtClean="0">
                <a:solidFill>
                  <a:schemeClr val="tx1"/>
                </a:solidFill>
              </a:rPr>
              <a:t> van de </a:t>
            </a:r>
            <a:r>
              <a:rPr lang="en-US" dirty="0" err="1" smtClean="0">
                <a:solidFill>
                  <a:schemeClr val="tx1"/>
                </a:solidFill>
              </a:rPr>
              <a:t>groene</a:t>
            </a:r>
            <a:r>
              <a:rPr lang="en-US" dirty="0" smtClean="0">
                <a:solidFill>
                  <a:schemeClr val="tx1"/>
                </a:solidFill>
              </a:rPr>
              <a:t> </a:t>
            </a:r>
            <a:r>
              <a:rPr lang="en-US" dirty="0" err="1" smtClean="0">
                <a:solidFill>
                  <a:schemeClr val="tx1"/>
                </a:solidFill>
              </a:rPr>
              <a:t>figuren</a:t>
            </a:r>
            <a:r>
              <a:rPr lang="en-US" dirty="0" smtClean="0">
                <a:solidFill>
                  <a:schemeClr val="tx1"/>
                </a:solidFill>
              </a:rPr>
              <a:t> </a:t>
            </a:r>
            <a:r>
              <a:rPr lang="en-US" dirty="0" err="1" smtClean="0">
                <a:solidFill>
                  <a:schemeClr val="tx1"/>
                </a:solidFill>
              </a:rPr>
              <a:t>bij</a:t>
            </a:r>
            <a:r>
              <a:rPr lang="en-US" dirty="0" smtClean="0">
                <a:solidFill>
                  <a:schemeClr val="tx1"/>
                </a:solidFill>
              </a:rPr>
              <a:t> </a:t>
            </a:r>
            <a:r>
              <a:rPr lang="en-US" dirty="0" err="1" smtClean="0">
                <a:solidFill>
                  <a:schemeClr val="tx1"/>
                </a:solidFill>
              </a:rPr>
              <a:t>elkaar</a:t>
            </a:r>
            <a:r>
              <a:rPr lang="en-US" dirty="0" smtClean="0">
                <a:solidFill>
                  <a:schemeClr val="tx1"/>
                </a:solidFill>
              </a:rPr>
              <a:t> op, </a:t>
            </a:r>
            <a:r>
              <a:rPr lang="en-US" dirty="0" err="1" smtClean="0">
                <a:solidFill>
                  <a:schemeClr val="tx1"/>
                </a:solidFill>
              </a:rPr>
              <a:t>tel</a:t>
            </a:r>
            <a:r>
              <a:rPr lang="en-US" dirty="0" smtClean="0">
                <a:solidFill>
                  <a:schemeClr val="tx1"/>
                </a:solidFill>
              </a:rPr>
              <a:t> </a:t>
            </a:r>
            <a:r>
              <a:rPr lang="en-US" dirty="0" err="1" smtClean="0">
                <a:solidFill>
                  <a:schemeClr val="tx1"/>
                </a:solidFill>
              </a:rPr>
              <a:t>dan</a:t>
            </a:r>
            <a:r>
              <a:rPr lang="en-US" dirty="0" smtClean="0">
                <a:solidFill>
                  <a:schemeClr val="tx1"/>
                </a:solidFill>
              </a:rPr>
              <a:t> de </a:t>
            </a:r>
            <a:r>
              <a:rPr lang="en-US" dirty="0" err="1" smtClean="0">
                <a:solidFill>
                  <a:schemeClr val="tx1"/>
                </a:solidFill>
              </a:rPr>
              <a:t>strafpunten</a:t>
            </a:r>
            <a:r>
              <a:rPr lang="en-US" dirty="0" smtClean="0">
                <a:solidFill>
                  <a:schemeClr val="tx1"/>
                </a:solidFill>
              </a:rPr>
              <a:t> van de rode </a:t>
            </a:r>
            <a:r>
              <a:rPr lang="en-US" dirty="0" err="1" smtClean="0">
                <a:solidFill>
                  <a:schemeClr val="tx1"/>
                </a:solidFill>
              </a:rPr>
              <a:t>figuren</a:t>
            </a:r>
            <a:r>
              <a:rPr lang="en-US" dirty="0" smtClean="0">
                <a:solidFill>
                  <a:schemeClr val="tx1"/>
                </a:solidFill>
              </a:rPr>
              <a:t> </a:t>
            </a:r>
            <a:r>
              <a:rPr lang="en-US" dirty="0" err="1" smtClean="0">
                <a:solidFill>
                  <a:schemeClr val="tx1"/>
                </a:solidFill>
              </a:rPr>
              <a:t>bij</a:t>
            </a:r>
            <a:r>
              <a:rPr lang="en-US" dirty="0" smtClean="0">
                <a:solidFill>
                  <a:schemeClr val="tx1"/>
                </a:solidFill>
              </a:rPr>
              <a:t> </a:t>
            </a:r>
            <a:r>
              <a:rPr lang="en-US" dirty="0" err="1" smtClean="0">
                <a:solidFill>
                  <a:schemeClr val="tx1"/>
                </a:solidFill>
              </a:rPr>
              <a:t>elkaar</a:t>
            </a:r>
            <a:r>
              <a:rPr lang="en-US" dirty="0" smtClean="0">
                <a:solidFill>
                  <a:schemeClr val="tx1"/>
                </a:solidFill>
              </a:rPr>
              <a:t> op. Trek nu de </a:t>
            </a:r>
            <a:r>
              <a:rPr lang="en-US" dirty="0" err="1" smtClean="0">
                <a:solidFill>
                  <a:schemeClr val="tx1"/>
                </a:solidFill>
              </a:rPr>
              <a:t>strafpunten</a:t>
            </a:r>
            <a:r>
              <a:rPr lang="en-US" dirty="0" smtClean="0">
                <a:solidFill>
                  <a:schemeClr val="tx1"/>
                </a:solidFill>
              </a:rPr>
              <a:t> van de </a:t>
            </a:r>
            <a:r>
              <a:rPr lang="en-US" dirty="0" err="1" smtClean="0">
                <a:solidFill>
                  <a:schemeClr val="tx1"/>
                </a:solidFill>
              </a:rPr>
              <a:t>punten</a:t>
            </a:r>
            <a:r>
              <a:rPr lang="en-US" dirty="0" smtClean="0">
                <a:solidFill>
                  <a:schemeClr val="tx1"/>
                </a:solidFill>
              </a:rPr>
              <a:t> </a:t>
            </a:r>
            <a:r>
              <a:rPr lang="en-US" dirty="0" err="1" smtClean="0">
                <a:solidFill>
                  <a:schemeClr val="tx1"/>
                </a:solidFill>
              </a:rPr>
              <a:t>af</a:t>
            </a:r>
            <a:r>
              <a:rPr lang="en-US" dirty="0" smtClean="0">
                <a:solidFill>
                  <a:schemeClr val="tx1"/>
                </a:solidFill>
              </a:rPr>
              <a:t>. </a:t>
            </a:r>
            <a:r>
              <a:rPr lang="en-US" dirty="0" err="1" smtClean="0">
                <a:solidFill>
                  <a:schemeClr val="tx1"/>
                </a:solidFill>
              </a:rPr>
              <a:t>Wie</a:t>
            </a:r>
            <a:r>
              <a:rPr lang="en-US" dirty="0" smtClean="0">
                <a:solidFill>
                  <a:schemeClr val="tx1"/>
                </a:solidFill>
              </a:rPr>
              <a:t> had de </a:t>
            </a:r>
            <a:r>
              <a:rPr lang="en-US" dirty="0" err="1" smtClean="0">
                <a:solidFill>
                  <a:schemeClr val="tx1"/>
                </a:solidFill>
              </a:rPr>
              <a:t>meeste</a:t>
            </a:r>
            <a:r>
              <a:rPr lang="en-US" dirty="0" smtClean="0">
                <a:solidFill>
                  <a:schemeClr val="tx1"/>
                </a:solidFill>
              </a:rPr>
              <a:t> </a:t>
            </a:r>
            <a:r>
              <a:rPr lang="en-US" dirty="0" err="1" smtClean="0">
                <a:solidFill>
                  <a:schemeClr val="tx1"/>
                </a:solidFill>
              </a:rPr>
              <a:t>punten</a:t>
            </a:r>
            <a:r>
              <a:rPr lang="en-US" dirty="0">
                <a:solidFill>
                  <a:schemeClr val="tx1"/>
                </a:solidFill>
              </a:rPr>
              <a:t>?</a:t>
            </a:r>
          </a:p>
          <a:p>
            <a:endParaRPr lang="en-US" dirty="0" smtClean="0">
              <a:solidFill>
                <a:schemeClr val="tx1"/>
              </a:solidFill>
            </a:endParaRPr>
          </a:p>
          <a:p>
            <a:pPr marL="0" indent="0">
              <a:buNone/>
            </a:pPr>
            <a:endParaRPr lang="en-US" dirty="0" smtClean="0">
              <a:solidFill>
                <a:schemeClr val="tx1"/>
              </a:solidFill>
            </a:endParaRPr>
          </a:p>
          <a:p>
            <a:pPr marL="0" indent="0">
              <a:buNone/>
            </a:pPr>
            <a:r>
              <a:rPr lang="nl-NL" dirty="0">
                <a:solidFill>
                  <a:schemeClr val="tx1"/>
                </a:solidFill>
              </a:rPr>
              <a:t>Wat was makkelijker: springen voor een punt (groene cirkel) of springen om geen strafpunt te krijgen (rode driehoek)? En wat was makkelijker, blijven zitten voor een punt (groen vierkant) of blijven zitten om geen strafpunt te krijgen (rode vijfhoek)?</a:t>
            </a:r>
            <a:endParaRPr lang="en-US" dirty="0">
              <a:solidFill>
                <a:schemeClr val="tx1"/>
              </a:solidFill>
            </a:endParaRPr>
          </a:p>
        </p:txBody>
      </p:sp>
    </p:spTree>
    <p:extLst>
      <p:ext uri="{BB962C8B-B14F-4D97-AF65-F5344CB8AC3E}">
        <p14:creationId xmlns:p14="http://schemas.microsoft.com/office/powerpoint/2010/main" val="1782377330"/>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het groene vierkant</a:t>
            </a:r>
            <a:endParaRPr lang="en-US" dirty="0">
              <a:solidFill>
                <a:schemeClr val="tx1"/>
              </a:solidFill>
            </a:endParaRPr>
          </a:p>
        </p:txBody>
      </p:sp>
    </p:spTree>
    <p:extLst>
      <p:ext uri="{BB962C8B-B14F-4D97-AF65-F5344CB8AC3E}">
        <p14:creationId xmlns:p14="http://schemas.microsoft.com/office/powerpoint/2010/main" val="135405487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Rechthoek 3"/>
          <p:cNvSpPr/>
          <p:nvPr/>
        </p:nvSpPr>
        <p:spPr>
          <a:xfrm>
            <a:off x="4724400" y="2491581"/>
            <a:ext cx="2743200" cy="274320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6480206"/>
      </p:ext>
    </p:extLst>
  </p:cSld>
  <p:clrMapOvr>
    <a:masterClrMapping/>
  </p:clrMapOvr>
  <mc:AlternateContent xmlns:mc="http://schemas.openxmlformats.org/markup-compatibility/2006" xmlns:p14="http://schemas.microsoft.com/office/powerpoint/2010/main">
    <mc:Choice Requires="p14">
      <p:transition p14:dur="10" advClick="0" advTm="2000"/>
    </mc:Choice>
    <mc:Fallback xmlns="">
      <p:transition advClick="0" advTm="200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het groene vierkant</a:t>
            </a:r>
            <a:endParaRPr lang="en-US" dirty="0">
              <a:solidFill>
                <a:schemeClr val="tx1"/>
              </a:solidFill>
            </a:endParaRPr>
          </a:p>
        </p:txBody>
      </p:sp>
    </p:spTree>
    <p:extLst>
      <p:ext uri="{BB962C8B-B14F-4D97-AF65-F5344CB8AC3E}">
        <p14:creationId xmlns:p14="http://schemas.microsoft.com/office/powerpoint/2010/main" val="3322623795"/>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Ovaal 3"/>
          <p:cNvSpPr/>
          <p:nvPr/>
        </p:nvSpPr>
        <p:spPr>
          <a:xfrm>
            <a:off x="4724400" y="2491581"/>
            <a:ext cx="2743200" cy="2743200"/>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07304199"/>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groene cirkel</a:t>
            </a:r>
            <a:endParaRPr lang="en-US" dirty="0">
              <a:solidFill>
                <a:schemeClr val="tx1"/>
              </a:solidFill>
            </a:endParaRPr>
          </a:p>
        </p:txBody>
      </p:sp>
    </p:spTree>
    <p:extLst>
      <p:ext uri="{BB962C8B-B14F-4D97-AF65-F5344CB8AC3E}">
        <p14:creationId xmlns:p14="http://schemas.microsoft.com/office/powerpoint/2010/main" val="1143802055"/>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Rechthoek 3"/>
          <p:cNvSpPr/>
          <p:nvPr/>
        </p:nvSpPr>
        <p:spPr>
          <a:xfrm>
            <a:off x="4724400" y="2491581"/>
            <a:ext cx="2743200" cy="274320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10469397"/>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het groene vierkant</a:t>
            </a:r>
            <a:endParaRPr lang="en-US" dirty="0">
              <a:solidFill>
                <a:schemeClr val="tx1"/>
              </a:solidFill>
            </a:endParaRPr>
          </a:p>
        </p:txBody>
      </p:sp>
    </p:spTree>
    <p:extLst>
      <p:ext uri="{BB962C8B-B14F-4D97-AF65-F5344CB8AC3E}">
        <p14:creationId xmlns:p14="http://schemas.microsoft.com/office/powerpoint/2010/main" val="4151899589"/>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Ovaal 3"/>
          <p:cNvSpPr/>
          <p:nvPr/>
        </p:nvSpPr>
        <p:spPr>
          <a:xfrm>
            <a:off x="4724400" y="2491581"/>
            <a:ext cx="2743200" cy="2743200"/>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92793998"/>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solidFill>
                  <a:schemeClr val="tx1"/>
                </a:solidFill>
              </a:rPr>
              <a:t/>
            </a:r>
            <a:br>
              <a:rPr lang="nl-NL" dirty="0">
                <a:solidFill>
                  <a:schemeClr val="tx1"/>
                </a:solidFill>
              </a:rPr>
            </a:br>
            <a:r>
              <a:rPr lang="nl-NL" dirty="0">
                <a:solidFill>
                  <a:schemeClr val="tx1"/>
                </a:solidFill>
              </a:rPr>
              <a:t/>
            </a:r>
            <a:br>
              <a:rPr lang="nl-NL" dirty="0">
                <a:solidFill>
                  <a:schemeClr val="tx1"/>
                </a:solidFill>
              </a:rPr>
            </a:br>
            <a:r>
              <a:rPr lang="nl-NL" dirty="0">
                <a:solidFill>
                  <a:schemeClr val="tx1"/>
                </a:solidFill>
              </a:rPr>
              <a:t/>
            </a:r>
            <a:br>
              <a:rPr lang="nl-NL" dirty="0">
                <a:solidFill>
                  <a:schemeClr val="tx1"/>
                </a:solidFill>
              </a:rPr>
            </a:br>
            <a:r>
              <a:rPr lang="nl-NL" dirty="0">
                <a:solidFill>
                  <a:schemeClr val="tx1"/>
                </a:solidFill>
              </a:rPr>
              <a:t/>
            </a:r>
            <a:br>
              <a:rPr lang="nl-NL" dirty="0">
                <a:solidFill>
                  <a:schemeClr val="tx1"/>
                </a:solidFill>
              </a:rPr>
            </a:br>
            <a:r>
              <a:rPr lang="nl-NL" dirty="0">
                <a:solidFill>
                  <a:schemeClr val="tx1"/>
                </a:solidFill>
              </a:rPr>
              <a:t>Als je de groene cirkel ziet, spring dan op. </a:t>
            </a:r>
            <a:br>
              <a:rPr lang="nl-NL" dirty="0">
                <a:solidFill>
                  <a:schemeClr val="tx1"/>
                </a:solidFill>
              </a:rPr>
            </a:br>
            <a:r>
              <a:rPr lang="nl-NL" dirty="0">
                <a:solidFill>
                  <a:schemeClr val="tx1"/>
                </a:solidFill>
              </a:rPr>
              <a:t>Doe je dit binnen de tijd dan krijg je een punt.</a:t>
            </a:r>
            <a:br>
              <a:rPr lang="nl-NL" dirty="0">
                <a:solidFill>
                  <a:schemeClr val="tx1"/>
                </a:solidFill>
              </a:rPr>
            </a:br>
            <a:r>
              <a:rPr lang="nl-NL" dirty="0">
                <a:solidFill>
                  <a:schemeClr val="tx1"/>
                </a:solidFill>
              </a:rPr>
              <a:t/>
            </a:r>
            <a:br>
              <a:rPr lang="nl-NL" dirty="0">
                <a:solidFill>
                  <a:schemeClr val="tx1"/>
                </a:solidFill>
              </a:rPr>
            </a:br>
            <a:endParaRPr lang="nl-NL" dirty="0">
              <a:solidFill>
                <a:schemeClr val="tx1"/>
              </a:solidFill>
            </a:endParaRPr>
          </a:p>
        </p:txBody>
      </p:sp>
      <p:sp>
        <p:nvSpPr>
          <p:cNvPr id="3" name="Ovaal 2"/>
          <p:cNvSpPr/>
          <p:nvPr/>
        </p:nvSpPr>
        <p:spPr>
          <a:xfrm>
            <a:off x="4724400" y="2924944"/>
            <a:ext cx="2743200" cy="2743200"/>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5188205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groene cirkel</a:t>
            </a:r>
            <a:endParaRPr lang="en-US" dirty="0">
              <a:solidFill>
                <a:schemeClr val="tx1"/>
              </a:solidFill>
            </a:endParaRPr>
          </a:p>
        </p:txBody>
      </p:sp>
    </p:spTree>
    <p:extLst>
      <p:ext uri="{BB962C8B-B14F-4D97-AF65-F5344CB8AC3E}">
        <p14:creationId xmlns:p14="http://schemas.microsoft.com/office/powerpoint/2010/main" val="444415674"/>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Ovaal 3"/>
          <p:cNvSpPr/>
          <p:nvPr/>
        </p:nvSpPr>
        <p:spPr>
          <a:xfrm>
            <a:off x="4724400" y="2491581"/>
            <a:ext cx="2743200" cy="2743200"/>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58854895"/>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groene cirkel</a:t>
            </a:r>
            <a:endParaRPr lang="en-US" dirty="0">
              <a:solidFill>
                <a:schemeClr val="tx1"/>
              </a:solidFill>
            </a:endParaRPr>
          </a:p>
        </p:txBody>
      </p:sp>
    </p:spTree>
    <p:extLst>
      <p:ext uri="{BB962C8B-B14F-4D97-AF65-F5344CB8AC3E}">
        <p14:creationId xmlns:p14="http://schemas.microsoft.com/office/powerpoint/2010/main" val="2429809282"/>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smtClean="0">
                <a:solidFill>
                  <a:schemeClr val="tx1"/>
                </a:solidFill>
              </a:rPr>
              <a:t>Tel de </a:t>
            </a:r>
            <a:r>
              <a:rPr lang="en-US" dirty="0" err="1" smtClean="0">
                <a:solidFill>
                  <a:schemeClr val="tx1"/>
                </a:solidFill>
              </a:rPr>
              <a:t>punten</a:t>
            </a:r>
            <a:r>
              <a:rPr lang="en-US" dirty="0" smtClean="0">
                <a:solidFill>
                  <a:schemeClr val="tx1"/>
                </a:solidFill>
              </a:rPr>
              <a:t> op, </a:t>
            </a:r>
            <a:r>
              <a:rPr lang="en-US" dirty="0" err="1" smtClean="0">
                <a:solidFill>
                  <a:schemeClr val="tx1"/>
                </a:solidFill>
              </a:rPr>
              <a:t>wie</a:t>
            </a:r>
            <a:r>
              <a:rPr lang="en-US" dirty="0" smtClean="0">
                <a:solidFill>
                  <a:schemeClr val="tx1"/>
                </a:solidFill>
              </a:rPr>
              <a:t> had de </a:t>
            </a:r>
            <a:r>
              <a:rPr lang="en-US" dirty="0" err="1" smtClean="0">
                <a:solidFill>
                  <a:schemeClr val="tx1"/>
                </a:solidFill>
              </a:rPr>
              <a:t>meeste</a:t>
            </a:r>
            <a:r>
              <a:rPr lang="en-US" dirty="0" smtClean="0">
                <a:solidFill>
                  <a:schemeClr val="tx1"/>
                </a:solidFill>
              </a:rPr>
              <a:t> </a:t>
            </a:r>
            <a:r>
              <a:rPr lang="en-US" dirty="0" err="1" smtClean="0">
                <a:solidFill>
                  <a:schemeClr val="tx1"/>
                </a:solidFill>
              </a:rPr>
              <a:t>punten</a:t>
            </a:r>
            <a:r>
              <a:rPr lang="en-US" dirty="0">
                <a:solidFill>
                  <a:schemeClr val="tx1"/>
                </a:solidFill>
              </a:rPr>
              <a:t>?</a:t>
            </a:r>
            <a:endParaRPr lang="en-US" dirty="0" smtClean="0">
              <a:solidFill>
                <a:schemeClr val="tx1"/>
              </a:solidFill>
            </a:endParaRPr>
          </a:p>
          <a:p>
            <a:endParaRPr lang="en-US" dirty="0">
              <a:solidFill>
                <a:schemeClr val="tx1"/>
              </a:solidFill>
            </a:endParaRPr>
          </a:p>
          <a:p>
            <a:pPr marL="0" indent="0">
              <a:buNone/>
            </a:pPr>
            <a:r>
              <a:rPr lang="en-US" dirty="0">
                <a:solidFill>
                  <a:schemeClr val="tx1"/>
                </a:solidFill>
              </a:rPr>
              <a:t>Wat was </a:t>
            </a:r>
            <a:r>
              <a:rPr lang="en-US" dirty="0" err="1" smtClean="0">
                <a:solidFill>
                  <a:schemeClr val="tx1"/>
                </a:solidFill>
              </a:rPr>
              <a:t>makkelijker</a:t>
            </a:r>
            <a:r>
              <a:rPr lang="en-US" dirty="0" smtClean="0">
                <a:solidFill>
                  <a:schemeClr val="tx1"/>
                </a:solidFill>
              </a:rPr>
              <a:t>, om </a:t>
            </a:r>
            <a:r>
              <a:rPr lang="en-US" dirty="0" err="1" smtClean="0">
                <a:solidFill>
                  <a:schemeClr val="tx1"/>
                </a:solidFill>
              </a:rPr>
              <a:t>te</a:t>
            </a:r>
            <a:r>
              <a:rPr lang="en-US" dirty="0" smtClean="0">
                <a:solidFill>
                  <a:schemeClr val="tx1"/>
                </a:solidFill>
              </a:rPr>
              <a:t> </a:t>
            </a:r>
            <a:r>
              <a:rPr lang="en-US" dirty="0" err="1" smtClean="0">
                <a:solidFill>
                  <a:schemeClr val="tx1"/>
                </a:solidFill>
              </a:rPr>
              <a:t>springen</a:t>
            </a:r>
            <a:r>
              <a:rPr lang="en-US" dirty="0" smtClean="0">
                <a:solidFill>
                  <a:schemeClr val="tx1"/>
                </a:solidFill>
              </a:rPr>
              <a:t> </a:t>
            </a:r>
            <a:r>
              <a:rPr lang="en-US" dirty="0" err="1" smtClean="0">
                <a:solidFill>
                  <a:schemeClr val="tx1"/>
                </a:solidFill>
              </a:rPr>
              <a:t>voor</a:t>
            </a:r>
            <a:r>
              <a:rPr lang="en-US" dirty="0" smtClean="0">
                <a:solidFill>
                  <a:schemeClr val="tx1"/>
                </a:solidFill>
              </a:rPr>
              <a:t> </a:t>
            </a:r>
            <a:r>
              <a:rPr lang="en-US" dirty="0" err="1" smtClean="0">
                <a:solidFill>
                  <a:schemeClr val="tx1"/>
                </a:solidFill>
              </a:rPr>
              <a:t>een</a:t>
            </a:r>
            <a:r>
              <a:rPr lang="en-US" dirty="0" smtClean="0">
                <a:solidFill>
                  <a:schemeClr val="tx1"/>
                </a:solidFill>
              </a:rPr>
              <a:t> punt (</a:t>
            </a:r>
            <a:r>
              <a:rPr lang="en-US" dirty="0" err="1" smtClean="0">
                <a:solidFill>
                  <a:schemeClr val="tx1"/>
                </a:solidFill>
              </a:rPr>
              <a:t>cirkel</a:t>
            </a:r>
            <a:r>
              <a:rPr lang="en-US" dirty="0" smtClean="0">
                <a:solidFill>
                  <a:schemeClr val="tx1"/>
                </a:solidFill>
              </a:rPr>
              <a:t>) of om </a:t>
            </a:r>
            <a:r>
              <a:rPr lang="en-US" dirty="0" err="1" smtClean="0">
                <a:solidFill>
                  <a:schemeClr val="tx1"/>
                </a:solidFill>
              </a:rPr>
              <a:t>te</a:t>
            </a:r>
            <a:r>
              <a:rPr lang="en-US" dirty="0" smtClean="0">
                <a:solidFill>
                  <a:schemeClr val="tx1"/>
                </a:solidFill>
              </a:rPr>
              <a:t> </a:t>
            </a:r>
            <a:r>
              <a:rPr lang="en-US" dirty="0" err="1" smtClean="0">
                <a:solidFill>
                  <a:schemeClr val="tx1"/>
                </a:solidFill>
              </a:rPr>
              <a:t>blijven</a:t>
            </a:r>
            <a:r>
              <a:rPr lang="en-US" dirty="0" smtClean="0">
                <a:solidFill>
                  <a:schemeClr val="tx1"/>
                </a:solidFill>
              </a:rPr>
              <a:t> </a:t>
            </a:r>
            <a:r>
              <a:rPr lang="en-US" dirty="0" err="1" smtClean="0">
                <a:solidFill>
                  <a:schemeClr val="tx1"/>
                </a:solidFill>
              </a:rPr>
              <a:t>zitten</a:t>
            </a:r>
            <a:r>
              <a:rPr lang="en-US" dirty="0" smtClean="0">
                <a:solidFill>
                  <a:schemeClr val="tx1"/>
                </a:solidFill>
              </a:rPr>
              <a:t> </a:t>
            </a:r>
            <a:r>
              <a:rPr lang="en-US" dirty="0" err="1" smtClean="0">
                <a:solidFill>
                  <a:schemeClr val="tx1"/>
                </a:solidFill>
              </a:rPr>
              <a:t>voor</a:t>
            </a:r>
            <a:r>
              <a:rPr lang="en-US" dirty="0" smtClean="0">
                <a:solidFill>
                  <a:schemeClr val="tx1"/>
                </a:solidFill>
              </a:rPr>
              <a:t> </a:t>
            </a:r>
            <a:r>
              <a:rPr lang="en-US" dirty="0" err="1" smtClean="0">
                <a:solidFill>
                  <a:schemeClr val="tx1"/>
                </a:solidFill>
              </a:rPr>
              <a:t>een</a:t>
            </a:r>
            <a:r>
              <a:rPr lang="en-US" dirty="0" smtClean="0">
                <a:solidFill>
                  <a:schemeClr val="tx1"/>
                </a:solidFill>
              </a:rPr>
              <a:t> punt (</a:t>
            </a:r>
            <a:r>
              <a:rPr lang="en-US" dirty="0" err="1" smtClean="0">
                <a:solidFill>
                  <a:schemeClr val="tx1"/>
                </a:solidFill>
              </a:rPr>
              <a:t>vierkant</a:t>
            </a:r>
            <a:r>
              <a:rPr lang="en-US" dirty="0" smtClean="0">
                <a:solidFill>
                  <a:schemeClr val="tx1"/>
                </a:solidFill>
              </a:rPr>
              <a:t>)?</a:t>
            </a:r>
            <a:endParaRPr lang="en-US" dirty="0">
              <a:solidFill>
                <a:schemeClr val="tx1"/>
              </a:solidFill>
            </a:endParaRPr>
          </a:p>
        </p:txBody>
      </p:sp>
    </p:spTree>
    <p:extLst>
      <p:ext uri="{BB962C8B-B14F-4D97-AF65-F5344CB8AC3E}">
        <p14:creationId xmlns:p14="http://schemas.microsoft.com/office/powerpoint/2010/main" val="1254587115"/>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524000" y="274638"/>
            <a:ext cx="9144000" cy="1143000"/>
          </a:xfrm>
        </p:spPr>
        <p:txBody>
          <a:bodyPr>
            <a:normAutofit fontScale="90000"/>
          </a:bodyPr>
          <a:lstStyle/>
          <a:p>
            <a:r>
              <a:rPr lang="nl-NL" dirty="0"/>
              <a:t/>
            </a:r>
            <a:br>
              <a:rPr lang="nl-NL" dirty="0"/>
            </a:br>
            <a:r>
              <a:rPr lang="nl-NL" dirty="0"/>
              <a:t/>
            </a:r>
            <a:br>
              <a:rPr lang="nl-NL" dirty="0"/>
            </a:br>
            <a:r>
              <a:rPr lang="nl-NL" dirty="0"/>
              <a:t/>
            </a:r>
            <a:br>
              <a:rPr lang="nl-NL" dirty="0"/>
            </a:br>
            <a:r>
              <a:rPr lang="nl-NL" dirty="0">
                <a:solidFill>
                  <a:schemeClr val="tx1"/>
                </a:solidFill>
              </a:rPr>
              <a:t>Als je een rode vijfhoek ziet, blijf dan zitten. </a:t>
            </a:r>
            <a:br>
              <a:rPr lang="nl-NL" dirty="0">
                <a:solidFill>
                  <a:schemeClr val="tx1"/>
                </a:solidFill>
              </a:rPr>
            </a:br>
            <a:r>
              <a:rPr lang="nl-NL" dirty="0">
                <a:solidFill>
                  <a:schemeClr val="tx1"/>
                </a:solidFill>
              </a:rPr>
              <a:t>Doe je dit binnen de tijd, dan krijg je geen </a:t>
            </a:r>
            <a:r>
              <a:rPr lang="nl-NL" dirty="0" smtClean="0">
                <a:solidFill>
                  <a:schemeClr val="tx1"/>
                </a:solidFill>
              </a:rPr>
              <a:t>strafpunt.</a:t>
            </a:r>
            <a:r>
              <a:rPr lang="nl-NL" sz="4000" dirty="0">
                <a:solidFill>
                  <a:schemeClr val="tx1"/>
                </a:solidFill>
              </a:rPr>
              <a:t/>
            </a:r>
            <a:br>
              <a:rPr lang="nl-NL" sz="4000" dirty="0">
                <a:solidFill>
                  <a:schemeClr val="tx1"/>
                </a:solidFill>
              </a:rPr>
            </a:br>
            <a:endParaRPr lang="nl-NL" sz="4000" dirty="0">
              <a:solidFill>
                <a:schemeClr val="tx1"/>
              </a:solidFill>
            </a:endParaRPr>
          </a:p>
        </p:txBody>
      </p:sp>
      <p:sp>
        <p:nvSpPr>
          <p:cNvPr id="3" name="Regelmatige vijfhoek 2"/>
          <p:cNvSpPr/>
          <p:nvPr/>
        </p:nvSpPr>
        <p:spPr>
          <a:xfrm>
            <a:off x="4724400" y="2924944"/>
            <a:ext cx="2743200" cy="2743200"/>
          </a:xfrm>
          <a:prstGeom prst="pentagon">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6809746"/>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524000" y="332656"/>
            <a:ext cx="9144000" cy="1143000"/>
          </a:xfrm>
        </p:spPr>
        <p:txBody>
          <a:bodyPr>
            <a:normAutofit fontScale="90000"/>
          </a:bodyPr>
          <a:lstStyle/>
          <a:p>
            <a:r>
              <a:rPr lang="nl-NL" dirty="0"/>
              <a:t/>
            </a:r>
            <a:br>
              <a:rPr lang="nl-NL" dirty="0"/>
            </a:br>
            <a:r>
              <a:rPr lang="nl-NL" dirty="0"/>
              <a:t/>
            </a:r>
            <a:br>
              <a:rPr lang="nl-NL" dirty="0"/>
            </a:br>
            <a:r>
              <a:rPr lang="nl-NL" dirty="0">
                <a:solidFill>
                  <a:schemeClr val="tx1"/>
                </a:solidFill>
              </a:rPr>
              <a:t>Als je een </a:t>
            </a:r>
            <a:r>
              <a:rPr lang="nl-NL" dirty="0" smtClean="0">
                <a:solidFill>
                  <a:schemeClr val="tx1"/>
                </a:solidFill>
              </a:rPr>
              <a:t>rode </a:t>
            </a:r>
            <a:r>
              <a:rPr lang="nl-NL" dirty="0">
                <a:solidFill>
                  <a:schemeClr val="tx1"/>
                </a:solidFill>
              </a:rPr>
              <a:t>driehoek ziet, spring dan op. </a:t>
            </a:r>
            <a:br>
              <a:rPr lang="nl-NL" dirty="0">
                <a:solidFill>
                  <a:schemeClr val="tx1"/>
                </a:solidFill>
              </a:rPr>
            </a:br>
            <a:r>
              <a:rPr lang="nl-NL" dirty="0">
                <a:solidFill>
                  <a:schemeClr val="tx1"/>
                </a:solidFill>
              </a:rPr>
              <a:t>Doe je dit binnen de tijd, dan krijg je geen </a:t>
            </a:r>
            <a:r>
              <a:rPr lang="nl-NL" dirty="0" smtClean="0">
                <a:solidFill>
                  <a:schemeClr val="tx1"/>
                </a:solidFill>
              </a:rPr>
              <a:t>strafpunt</a:t>
            </a:r>
            <a:r>
              <a:rPr lang="nl-NL" dirty="0">
                <a:solidFill>
                  <a:schemeClr val="tx1"/>
                </a:solidFill>
              </a:rPr>
              <a:t>.</a:t>
            </a:r>
            <a:br>
              <a:rPr lang="nl-NL" dirty="0">
                <a:solidFill>
                  <a:schemeClr val="tx1"/>
                </a:solidFill>
              </a:rPr>
            </a:br>
            <a:endParaRPr lang="nl-NL" dirty="0">
              <a:solidFill>
                <a:schemeClr val="tx1"/>
              </a:solidFill>
            </a:endParaRPr>
          </a:p>
        </p:txBody>
      </p:sp>
      <p:sp>
        <p:nvSpPr>
          <p:cNvPr id="6" name="Stroomdiagram: Ophalen 5"/>
          <p:cNvSpPr/>
          <p:nvPr/>
        </p:nvSpPr>
        <p:spPr>
          <a:xfrm>
            <a:off x="4446712" y="3140968"/>
            <a:ext cx="2743200" cy="2743200"/>
          </a:xfrm>
          <a:prstGeom prst="flowChartExtra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t>
            </a:r>
          </a:p>
        </p:txBody>
      </p:sp>
    </p:spTree>
    <p:extLst>
      <p:ext uri="{BB962C8B-B14F-4D97-AF65-F5344CB8AC3E}">
        <p14:creationId xmlns:p14="http://schemas.microsoft.com/office/powerpoint/2010/main" val="2704848345"/>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pPr marL="0" indent="0" algn="ctr">
              <a:buNone/>
            </a:pPr>
            <a:endParaRPr lang="en-US" dirty="0" smtClean="0">
              <a:solidFill>
                <a:schemeClr val="tx1"/>
              </a:solidFill>
            </a:endParaRPr>
          </a:p>
          <a:p>
            <a:pPr marL="0" indent="0" algn="ctr">
              <a:buNone/>
            </a:pPr>
            <a:endParaRPr lang="en-US" dirty="0">
              <a:solidFill>
                <a:schemeClr val="tx1"/>
              </a:solidFill>
            </a:endParaRPr>
          </a:p>
          <a:p>
            <a:pPr marL="0" indent="0" algn="ctr">
              <a:buNone/>
            </a:pPr>
            <a:r>
              <a:rPr lang="en-US" dirty="0" err="1" smtClean="0">
                <a:solidFill>
                  <a:schemeClr val="tx1"/>
                </a:solidFill>
              </a:rPr>
              <a:t>Oefenen</a:t>
            </a:r>
            <a:r>
              <a:rPr lang="en-US" dirty="0" smtClean="0">
                <a:solidFill>
                  <a:schemeClr val="tx1"/>
                </a:solidFill>
              </a:rPr>
              <a:t> </a:t>
            </a:r>
            <a:r>
              <a:rPr lang="en-US" dirty="0">
                <a:solidFill>
                  <a:schemeClr val="tx1"/>
                </a:solidFill>
              </a:rPr>
              <a:t>maar! Nog </a:t>
            </a:r>
            <a:r>
              <a:rPr lang="en-US" dirty="0" err="1">
                <a:solidFill>
                  <a:schemeClr val="tx1"/>
                </a:solidFill>
              </a:rPr>
              <a:t>zonder</a:t>
            </a:r>
            <a:r>
              <a:rPr lang="en-US" dirty="0">
                <a:solidFill>
                  <a:schemeClr val="tx1"/>
                </a:solidFill>
              </a:rPr>
              <a:t> </a:t>
            </a:r>
            <a:r>
              <a:rPr lang="en-US" dirty="0" err="1" smtClean="0">
                <a:solidFill>
                  <a:schemeClr val="tx1"/>
                </a:solidFill>
              </a:rPr>
              <a:t>tijd</a:t>
            </a:r>
            <a:r>
              <a:rPr lang="en-US" dirty="0" smtClean="0">
                <a:solidFill>
                  <a:schemeClr val="tx1"/>
                </a:solidFill>
              </a:rPr>
              <a:t> en </a:t>
            </a:r>
            <a:r>
              <a:rPr lang="en-US" dirty="0" err="1" smtClean="0">
                <a:solidFill>
                  <a:schemeClr val="tx1"/>
                </a:solidFill>
              </a:rPr>
              <a:t>zonder</a:t>
            </a:r>
            <a:r>
              <a:rPr lang="en-US" dirty="0" smtClean="0">
                <a:solidFill>
                  <a:schemeClr val="tx1"/>
                </a:solidFill>
              </a:rPr>
              <a:t> </a:t>
            </a:r>
            <a:r>
              <a:rPr lang="en-US" dirty="0" err="1" smtClean="0">
                <a:solidFill>
                  <a:schemeClr val="tx1"/>
                </a:solidFill>
              </a:rPr>
              <a:t>punten</a:t>
            </a:r>
            <a:r>
              <a:rPr lang="en-US" dirty="0">
                <a:solidFill>
                  <a:schemeClr val="tx1"/>
                </a:solidFill>
              </a:rPr>
              <a:t>.</a:t>
            </a:r>
          </a:p>
        </p:txBody>
      </p:sp>
    </p:spTree>
    <p:extLst>
      <p:ext uri="{BB962C8B-B14F-4D97-AF65-F5344CB8AC3E}">
        <p14:creationId xmlns:p14="http://schemas.microsoft.com/office/powerpoint/2010/main" val="771476856"/>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Regelmatige vijfhoek 3"/>
          <p:cNvSpPr/>
          <p:nvPr/>
        </p:nvSpPr>
        <p:spPr>
          <a:xfrm>
            <a:off x="4724400" y="2491581"/>
            <a:ext cx="2743200" cy="2743200"/>
          </a:xfrm>
          <a:prstGeom prst="pentagon">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98362662"/>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Stroomdiagram: Ophalen 3"/>
          <p:cNvSpPr/>
          <p:nvPr/>
        </p:nvSpPr>
        <p:spPr>
          <a:xfrm>
            <a:off x="4724400" y="2491581"/>
            <a:ext cx="2743200" cy="2743200"/>
          </a:xfrm>
          <a:prstGeom prst="flowChartExtra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17335878"/>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Regelmatige vijfhoek 3"/>
          <p:cNvSpPr/>
          <p:nvPr/>
        </p:nvSpPr>
        <p:spPr>
          <a:xfrm>
            <a:off x="4724400" y="2491581"/>
            <a:ext cx="2743200" cy="2743200"/>
          </a:xfrm>
          <a:prstGeom prst="pentagon">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3471752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873188" y="914844"/>
            <a:ext cx="8229600" cy="1143000"/>
          </a:xfrm>
        </p:spPr>
        <p:txBody>
          <a:bodyPr>
            <a:normAutofit/>
          </a:bodyPr>
          <a:lstStyle/>
          <a:p>
            <a:r>
              <a:rPr lang="nl-NL" sz="3200" dirty="0">
                <a:solidFill>
                  <a:schemeClr val="tx1"/>
                </a:solidFill>
              </a:rPr>
              <a:t>Als je een groen vierkant ziet, blijf dan zitten.</a:t>
            </a:r>
            <a:br>
              <a:rPr lang="nl-NL" sz="3200" dirty="0">
                <a:solidFill>
                  <a:schemeClr val="tx1"/>
                </a:solidFill>
              </a:rPr>
            </a:br>
            <a:r>
              <a:rPr lang="nl-NL" sz="3200" dirty="0">
                <a:solidFill>
                  <a:schemeClr val="tx1"/>
                </a:solidFill>
              </a:rPr>
              <a:t>Doe je dit binnen de tijd, dan krijg je een punt.</a:t>
            </a:r>
          </a:p>
        </p:txBody>
      </p:sp>
      <p:sp>
        <p:nvSpPr>
          <p:cNvPr id="6" name="Rechthoek 5"/>
          <p:cNvSpPr/>
          <p:nvPr/>
        </p:nvSpPr>
        <p:spPr>
          <a:xfrm>
            <a:off x="4616388" y="2924944"/>
            <a:ext cx="2743200" cy="274320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0542124"/>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Stroomdiagram: Ophalen 3"/>
          <p:cNvSpPr/>
          <p:nvPr/>
        </p:nvSpPr>
        <p:spPr>
          <a:xfrm>
            <a:off x="4724400" y="2491581"/>
            <a:ext cx="2743200" cy="2743200"/>
          </a:xfrm>
          <a:prstGeom prst="flowChartExtra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77530059"/>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dirty="0">
                <a:solidFill>
                  <a:schemeClr val="tx1"/>
                </a:solidFill>
              </a:rPr>
              <a:t>En nu op tempo, </a:t>
            </a:r>
            <a:r>
              <a:rPr lang="en-US" dirty="0" err="1">
                <a:solidFill>
                  <a:schemeClr val="tx1"/>
                </a:solidFill>
              </a:rPr>
              <a:t>binnen</a:t>
            </a:r>
            <a:r>
              <a:rPr lang="en-US" dirty="0">
                <a:solidFill>
                  <a:schemeClr val="tx1"/>
                </a:solidFill>
              </a:rPr>
              <a:t> </a:t>
            </a:r>
            <a:r>
              <a:rPr lang="en-US" dirty="0" smtClean="0">
                <a:solidFill>
                  <a:schemeClr val="tx1"/>
                </a:solidFill>
              </a:rPr>
              <a:t>2 </a:t>
            </a:r>
            <a:r>
              <a:rPr lang="en-US" dirty="0" err="1" smtClean="0">
                <a:solidFill>
                  <a:schemeClr val="tx1"/>
                </a:solidFill>
              </a:rPr>
              <a:t>seconden</a:t>
            </a:r>
            <a:endParaRPr lang="en-US" dirty="0" smtClean="0">
              <a:solidFill>
                <a:schemeClr val="tx1"/>
              </a:solidFill>
            </a:endParaRPr>
          </a:p>
          <a:p>
            <a:pPr marL="0" indent="0" algn="ctr">
              <a:buNone/>
            </a:pPr>
            <a:endParaRPr lang="en-US" dirty="0">
              <a:solidFill>
                <a:schemeClr val="tx1"/>
              </a:solidFill>
            </a:endParaRPr>
          </a:p>
          <a:p>
            <a:pPr marL="0" indent="0" algn="ctr">
              <a:buNone/>
            </a:pPr>
            <a:r>
              <a:rPr lang="nl-NL" dirty="0" smtClean="0">
                <a:solidFill>
                  <a:schemeClr val="tx1"/>
                </a:solidFill>
              </a:rPr>
              <a:t>Als </a:t>
            </a:r>
            <a:r>
              <a:rPr lang="nl-NL" dirty="0">
                <a:solidFill>
                  <a:schemeClr val="tx1"/>
                </a:solidFill>
              </a:rPr>
              <a:t>je bij </a:t>
            </a:r>
            <a:r>
              <a:rPr lang="nl-NL" dirty="0" smtClean="0">
                <a:solidFill>
                  <a:schemeClr val="tx1"/>
                </a:solidFill>
              </a:rPr>
              <a:t>de rode vijfhoek </a:t>
            </a:r>
            <a:r>
              <a:rPr lang="nl-NL" dirty="0">
                <a:solidFill>
                  <a:schemeClr val="tx1"/>
                </a:solidFill>
              </a:rPr>
              <a:t>blijft </a:t>
            </a:r>
            <a:r>
              <a:rPr lang="nl-NL" dirty="0" smtClean="0">
                <a:solidFill>
                  <a:schemeClr val="tx1"/>
                </a:solidFill>
              </a:rPr>
              <a:t>zitten, </a:t>
            </a:r>
            <a:r>
              <a:rPr lang="nl-NL" dirty="0">
                <a:solidFill>
                  <a:schemeClr val="tx1"/>
                </a:solidFill>
              </a:rPr>
              <a:t>krijg je </a:t>
            </a:r>
            <a:r>
              <a:rPr lang="nl-NL" dirty="0" smtClean="0">
                <a:solidFill>
                  <a:schemeClr val="tx1"/>
                </a:solidFill>
              </a:rPr>
              <a:t>geen strafpunt</a:t>
            </a:r>
          </a:p>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r>
              <a:rPr lang="nl-NL" dirty="0" smtClean="0">
                <a:solidFill>
                  <a:schemeClr val="tx1"/>
                </a:solidFill>
              </a:rPr>
              <a:t>Als je bij de rode driehoek opspringt, krijg je geen strafpunt</a:t>
            </a:r>
          </a:p>
          <a:p>
            <a:pPr marL="0" indent="0" algn="ctr">
              <a:buNone/>
            </a:pPr>
            <a:endParaRPr lang="nl-NL" dirty="0" smtClean="0">
              <a:solidFill>
                <a:schemeClr val="tx1"/>
              </a:solidFill>
            </a:endParaRPr>
          </a:p>
          <a:p>
            <a:pPr marL="0" indent="0" algn="ctr">
              <a:buNone/>
            </a:pPr>
            <a:endParaRPr lang="nl-NL" dirty="0" smtClean="0">
              <a:solidFill>
                <a:schemeClr val="tx1"/>
              </a:solidFill>
            </a:endParaRPr>
          </a:p>
          <a:p>
            <a:pPr marL="0" indent="0" algn="ctr">
              <a:buNone/>
            </a:pPr>
            <a:endParaRPr lang="nl-NL" dirty="0">
              <a:solidFill>
                <a:schemeClr val="tx1"/>
              </a:solidFill>
            </a:endParaRPr>
          </a:p>
        </p:txBody>
      </p:sp>
      <p:sp>
        <p:nvSpPr>
          <p:cNvPr id="6" name="Regelmatige vijfhoek 2"/>
          <p:cNvSpPr/>
          <p:nvPr/>
        </p:nvSpPr>
        <p:spPr>
          <a:xfrm>
            <a:off x="1377343" y="2420888"/>
            <a:ext cx="576064" cy="576064"/>
          </a:xfrm>
          <a:prstGeom prst="pentagon">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troomdiagram: Ophalen 3"/>
          <p:cNvSpPr/>
          <p:nvPr/>
        </p:nvSpPr>
        <p:spPr>
          <a:xfrm>
            <a:off x="1377343" y="3697463"/>
            <a:ext cx="576064" cy="576064"/>
          </a:xfrm>
          <a:prstGeom prst="flowChartExtra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90763073"/>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Stroomdiagram: Ophalen 3"/>
          <p:cNvSpPr/>
          <p:nvPr/>
        </p:nvSpPr>
        <p:spPr>
          <a:xfrm>
            <a:off x="4724400" y="2491581"/>
            <a:ext cx="2743200" cy="2743200"/>
          </a:xfrm>
          <a:prstGeom prst="flowChartExtra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2961370"/>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de rode driehoek</a:t>
            </a:r>
            <a:endParaRPr lang="en-US" dirty="0">
              <a:solidFill>
                <a:schemeClr val="tx1"/>
              </a:solidFill>
            </a:endParaRPr>
          </a:p>
        </p:txBody>
      </p:sp>
    </p:spTree>
    <p:extLst>
      <p:ext uri="{BB962C8B-B14F-4D97-AF65-F5344CB8AC3E}">
        <p14:creationId xmlns:p14="http://schemas.microsoft.com/office/powerpoint/2010/main" val="2195822918"/>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Regelmatige vijfhoek 3"/>
          <p:cNvSpPr/>
          <p:nvPr/>
        </p:nvSpPr>
        <p:spPr>
          <a:xfrm>
            <a:off x="4724400" y="2491581"/>
            <a:ext cx="2743200" cy="2743200"/>
          </a:xfrm>
          <a:prstGeom prst="pentagon">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63396330"/>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rode vijfhoek</a:t>
            </a:r>
            <a:endParaRPr lang="en-US" dirty="0">
              <a:solidFill>
                <a:schemeClr val="tx1"/>
              </a:solidFill>
            </a:endParaRPr>
          </a:p>
        </p:txBody>
      </p:sp>
    </p:spTree>
    <p:extLst>
      <p:ext uri="{BB962C8B-B14F-4D97-AF65-F5344CB8AC3E}">
        <p14:creationId xmlns:p14="http://schemas.microsoft.com/office/powerpoint/2010/main" val="4246154438"/>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Regelmatige vijfhoek 3"/>
          <p:cNvSpPr/>
          <p:nvPr/>
        </p:nvSpPr>
        <p:spPr>
          <a:xfrm>
            <a:off x="4724400" y="2491581"/>
            <a:ext cx="2743200" cy="2743200"/>
          </a:xfrm>
          <a:prstGeom prst="pentagon">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1377262"/>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rode vijfhoek</a:t>
            </a:r>
            <a:endParaRPr lang="en-US" dirty="0">
              <a:solidFill>
                <a:schemeClr val="tx1"/>
              </a:solidFill>
            </a:endParaRPr>
          </a:p>
        </p:txBody>
      </p:sp>
    </p:spTree>
    <p:extLst>
      <p:ext uri="{BB962C8B-B14F-4D97-AF65-F5344CB8AC3E}">
        <p14:creationId xmlns:p14="http://schemas.microsoft.com/office/powerpoint/2010/main" val="1962672176"/>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Stroomdiagram: Ophalen 3"/>
          <p:cNvSpPr/>
          <p:nvPr/>
        </p:nvSpPr>
        <p:spPr>
          <a:xfrm>
            <a:off x="4724400" y="2491581"/>
            <a:ext cx="2743200" cy="2743200"/>
          </a:xfrm>
          <a:prstGeom prst="flowChartExtra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5338726"/>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de rode driehoek</a:t>
            </a:r>
            <a:endParaRPr lang="en-US" dirty="0">
              <a:solidFill>
                <a:schemeClr val="tx1"/>
              </a:solidFill>
            </a:endParaRPr>
          </a:p>
        </p:txBody>
      </p:sp>
    </p:spTree>
    <p:extLst>
      <p:ext uri="{BB962C8B-B14F-4D97-AF65-F5344CB8AC3E}">
        <p14:creationId xmlns:p14="http://schemas.microsoft.com/office/powerpoint/2010/main" val="411798447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pPr marL="0" indent="0" algn="ctr">
              <a:buNone/>
            </a:pPr>
            <a:endParaRPr lang="en-US" dirty="0" smtClean="0">
              <a:solidFill>
                <a:schemeClr val="tx1"/>
              </a:solidFill>
            </a:endParaRPr>
          </a:p>
          <a:p>
            <a:pPr marL="0" indent="0" algn="ctr">
              <a:buNone/>
            </a:pPr>
            <a:endParaRPr lang="en-US" dirty="0">
              <a:solidFill>
                <a:schemeClr val="tx1"/>
              </a:solidFill>
            </a:endParaRPr>
          </a:p>
          <a:p>
            <a:pPr marL="0" indent="0" algn="ctr">
              <a:buNone/>
            </a:pPr>
            <a:r>
              <a:rPr lang="en-US" dirty="0" err="1" smtClean="0">
                <a:solidFill>
                  <a:schemeClr val="tx1"/>
                </a:solidFill>
              </a:rPr>
              <a:t>Oefenen</a:t>
            </a:r>
            <a:r>
              <a:rPr lang="en-US" dirty="0" smtClean="0">
                <a:solidFill>
                  <a:schemeClr val="tx1"/>
                </a:solidFill>
              </a:rPr>
              <a:t> </a:t>
            </a:r>
            <a:r>
              <a:rPr lang="en-US" dirty="0">
                <a:solidFill>
                  <a:schemeClr val="tx1"/>
                </a:solidFill>
              </a:rPr>
              <a:t>maar! Nog </a:t>
            </a:r>
            <a:r>
              <a:rPr lang="en-US" dirty="0" err="1">
                <a:solidFill>
                  <a:schemeClr val="tx1"/>
                </a:solidFill>
              </a:rPr>
              <a:t>zonder</a:t>
            </a:r>
            <a:r>
              <a:rPr lang="en-US" dirty="0">
                <a:solidFill>
                  <a:schemeClr val="tx1"/>
                </a:solidFill>
              </a:rPr>
              <a:t> </a:t>
            </a:r>
            <a:r>
              <a:rPr lang="en-US" dirty="0" err="1" smtClean="0">
                <a:solidFill>
                  <a:schemeClr val="tx1"/>
                </a:solidFill>
              </a:rPr>
              <a:t>tijd</a:t>
            </a:r>
            <a:r>
              <a:rPr lang="en-US" dirty="0" smtClean="0">
                <a:solidFill>
                  <a:schemeClr val="tx1"/>
                </a:solidFill>
              </a:rPr>
              <a:t> en </a:t>
            </a:r>
            <a:r>
              <a:rPr lang="en-US" dirty="0" err="1" smtClean="0">
                <a:solidFill>
                  <a:schemeClr val="tx1"/>
                </a:solidFill>
              </a:rPr>
              <a:t>zonder</a:t>
            </a:r>
            <a:r>
              <a:rPr lang="en-US" dirty="0" smtClean="0">
                <a:solidFill>
                  <a:schemeClr val="tx1"/>
                </a:solidFill>
              </a:rPr>
              <a:t> </a:t>
            </a:r>
            <a:r>
              <a:rPr lang="en-US" dirty="0" err="1" smtClean="0">
                <a:solidFill>
                  <a:schemeClr val="tx1"/>
                </a:solidFill>
              </a:rPr>
              <a:t>punten</a:t>
            </a:r>
            <a:r>
              <a:rPr lang="en-US" dirty="0">
                <a:solidFill>
                  <a:schemeClr val="tx1"/>
                </a:solidFill>
              </a:rPr>
              <a:t>.</a:t>
            </a:r>
          </a:p>
        </p:txBody>
      </p:sp>
    </p:spTree>
    <p:extLst>
      <p:ext uri="{BB962C8B-B14F-4D97-AF65-F5344CB8AC3E}">
        <p14:creationId xmlns:p14="http://schemas.microsoft.com/office/powerpoint/2010/main" val="1980341136"/>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Regelmatige vijfhoek 3"/>
          <p:cNvSpPr/>
          <p:nvPr/>
        </p:nvSpPr>
        <p:spPr>
          <a:xfrm>
            <a:off x="4724400" y="2491581"/>
            <a:ext cx="2743200" cy="2743200"/>
          </a:xfrm>
          <a:prstGeom prst="pentagon">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5001633"/>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rode vijfhoek</a:t>
            </a:r>
            <a:endParaRPr lang="en-US" dirty="0">
              <a:solidFill>
                <a:schemeClr val="tx1"/>
              </a:solidFill>
            </a:endParaRPr>
          </a:p>
        </p:txBody>
      </p:sp>
    </p:spTree>
    <p:extLst>
      <p:ext uri="{BB962C8B-B14F-4D97-AF65-F5344CB8AC3E}">
        <p14:creationId xmlns:p14="http://schemas.microsoft.com/office/powerpoint/2010/main" val="1740448023"/>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Stroomdiagram: Ophalen 3"/>
          <p:cNvSpPr/>
          <p:nvPr/>
        </p:nvSpPr>
        <p:spPr>
          <a:xfrm>
            <a:off x="4724400" y="2491581"/>
            <a:ext cx="2743200" cy="2743200"/>
          </a:xfrm>
          <a:prstGeom prst="flowChartExtra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7311207"/>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de rode driehoek</a:t>
            </a:r>
            <a:endParaRPr lang="en-US" dirty="0">
              <a:solidFill>
                <a:schemeClr val="tx1"/>
              </a:solidFill>
            </a:endParaRPr>
          </a:p>
        </p:txBody>
      </p:sp>
    </p:spTree>
    <p:extLst>
      <p:ext uri="{BB962C8B-B14F-4D97-AF65-F5344CB8AC3E}">
        <p14:creationId xmlns:p14="http://schemas.microsoft.com/office/powerpoint/2010/main" val="417288936"/>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solidFill>
                  <a:schemeClr val="tx1"/>
                </a:solidFill>
              </a:rPr>
              <a:t>Tel de </a:t>
            </a:r>
            <a:r>
              <a:rPr lang="en-US" dirty="0" err="1" smtClean="0">
                <a:solidFill>
                  <a:schemeClr val="tx1"/>
                </a:solidFill>
              </a:rPr>
              <a:t>strafpunten</a:t>
            </a:r>
            <a:r>
              <a:rPr lang="en-US" dirty="0" smtClean="0">
                <a:solidFill>
                  <a:schemeClr val="tx1"/>
                </a:solidFill>
              </a:rPr>
              <a:t> op, </a:t>
            </a:r>
            <a:r>
              <a:rPr lang="en-US" dirty="0" err="1" smtClean="0">
                <a:solidFill>
                  <a:schemeClr val="tx1"/>
                </a:solidFill>
              </a:rPr>
              <a:t>wie</a:t>
            </a:r>
            <a:r>
              <a:rPr lang="en-US" dirty="0" smtClean="0">
                <a:solidFill>
                  <a:schemeClr val="tx1"/>
                </a:solidFill>
              </a:rPr>
              <a:t> had de </a:t>
            </a:r>
            <a:r>
              <a:rPr lang="en-US" dirty="0" err="1" smtClean="0">
                <a:solidFill>
                  <a:schemeClr val="tx1"/>
                </a:solidFill>
              </a:rPr>
              <a:t>minste</a:t>
            </a:r>
            <a:r>
              <a:rPr lang="en-US" dirty="0" smtClean="0">
                <a:solidFill>
                  <a:schemeClr val="tx1"/>
                </a:solidFill>
              </a:rPr>
              <a:t> </a:t>
            </a:r>
            <a:r>
              <a:rPr lang="en-US" dirty="0" err="1" smtClean="0">
                <a:solidFill>
                  <a:schemeClr val="tx1"/>
                </a:solidFill>
              </a:rPr>
              <a:t>stafpunten</a:t>
            </a:r>
            <a:r>
              <a:rPr lang="en-US" dirty="0">
                <a:solidFill>
                  <a:schemeClr val="tx1"/>
                </a:solidFill>
              </a:rPr>
              <a:t>?</a:t>
            </a:r>
            <a:endParaRPr lang="en-US" dirty="0" smtClean="0">
              <a:solidFill>
                <a:schemeClr val="tx1"/>
              </a:solidFill>
            </a:endParaRPr>
          </a:p>
          <a:p>
            <a:endParaRPr lang="en-US" dirty="0">
              <a:solidFill>
                <a:schemeClr val="tx1"/>
              </a:solidFill>
            </a:endParaRPr>
          </a:p>
          <a:p>
            <a:r>
              <a:rPr lang="en-US" dirty="0">
                <a:solidFill>
                  <a:schemeClr val="tx1"/>
                </a:solidFill>
              </a:rPr>
              <a:t>Wat was </a:t>
            </a:r>
            <a:r>
              <a:rPr lang="en-US" dirty="0" err="1" smtClean="0">
                <a:solidFill>
                  <a:schemeClr val="tx1"/>
                </a:solidFill>
              </a:rPr>
              <a:t>makkelijker</a:t>
            </a:r>
            <a:r>
              <a:rPr lang="en-US" dirty="0" smtClean="0">
                <a:solidFill>
                  <a:schemeClr val="tx1"/>
                </a:solidFill>
              </a:rPr>
              <a:t>, om </a:t>
            </a:r>
            <a:r>
              <a:rPr lang="en-US" dirty="0" err="1" smtClean="0">
                <a:solidFill>
                  <a:schemeClr val="tx1"/>
                </a:solidFill>
              </a:rPr>
              <a:t>te</a:t>
            </a:r>
            <a:r>
              <a:rPr lang="en-US" dirty="0" smtClean="0">
                <a:solidFill>
                  <a:schemeClr val="tx1"/>
                </a:solidFill>
              </a:rPr>
              <a:t> </a:t>
            </a:r>
            <a:r>
              <a:rPr lang="en-US" dirty="0" err="1" smtClean="0">
                <a:solidFill>
                  <a:schemeClr val="tx1"/>
                </a:solidFill>
              </a:rPr>
              <a:t>blijven</a:t>
            </a:r>
            <a:r>
              <a:rPr lang="en-US" dirty="0" smtClean="0">
                <a:solidFill>
                  <a:schemeClr val="tx1"/>
                </a:solidFill>
              </a:rPr>
              <a:t> </a:t>
            </a:r>
            <a:r>
              <a:rPr lang="en-US" dirty="0" err="1" smtClean="0">
                <a:solidFill>
                  <a:schemeClr val="tx1"/>
                </a:solidFill>
              </a:rPr>
              <a:t>zitten</a:t>
            </a:r>
            <a:r>
              <a:rPr lang="en-US" dirty="0" smtClean="0">
                <a:solidFill>
                  <a:schemeClr val="tx1"/>
                </a:solidFill>
              </a:rPr>
              <a:t> om </a:t>
            </a:r>
            <a:r>
              <a:rPr lang="en-US" dirty="0" err="1" smtClean="0">
                <a:solidFill>
                  <a:schemeClr val="tx1"/>
                </a:solidFill>
              </a:rPr>
              <a:t>geen</a:t>
            </a:r>
            <a:r>
              <a:rPr lang="en-US" dirty="0" smtClean="0">
                <a:solidFill>
                  <a:schemeClr val="tx1"/>
                </a:solidFill>
              </a:rPr>
              <a:t> </a:t>
            </a:r>
            <a:r>
              <a:rPr lang="en-US" dirty="0" err="1" smtClean="0">
                <a:solidFill>
                  <a:schemeClr val="tx1"/>
                </a:solidFill>
              </a:rPr>
              <a:t>strafpunt</a:t>
            </a:r>
            <a:r>
              <a:rPr lang="en-US" dirty="0" smtClean="0">
                <a:solidFill>
                  <a:schemeClr val="tx1"/>
                </a:solidFill>
              </a:rPr>
              <a:t> </a:t>
            </a:r>
            <a:r>
              <a:rPr lang="en-US" dirty="0" err="1" smtClean="0">
                <a:solidFill>
                  <a:schemeClr val="tx1"/>
                </a:solidFill>
              </a:rPr>
              <a:t>te</a:t>
            </a:r>
            <a:r>
              <a:rPr lang="en-US" dirty="0" smtClean="0">
                <a:solidFill>
                  <a:schemeClr val="tx1"/>
                </a:solidFill>
              </a:rPr>
              <a:t> </a:t>
            </a:r>
            <a:r>
              <a:rPr lang="en-US" dirty="0" err="1" smtClean="0">
                <a:solidFill>
                  <a:schemeClr val="tx1"/>
                </a:solidFill>
              </a:rPr>
              <a:t>krijgen</a:t>
            </a:r>
            <a:r>
              <a:rPr lang="en-US" dirty="0" smtClean="0">
                <a:solidFill>
                  <a:schemeClr val="tx1"/>
                </a:solidFill>
              </a:rPr>
              <a:t> (</a:t>
            </a:r>
            <a:r>
              <a:rPr lang="en-US" dirty="0" err="1" smtClean="0">
                <a:solidFill>
                  <a:schemeClr val="tx1"/>
                </a:solidFill>
              </a:rPr>
              <a:t>vijfhoek</a:t>
            </a:r>
            <a:r>
              <a:rPr lang="en-US" dirty="0" smtClean="0">
                <a:solidFill>
                  <a:schemeClr val="tx1"/>
                </a:solidFill>
              </a:rPr>
              <a:t>) of om </a:t>
            </a:r>
            <a:r>
              <a:rPr lang="en-US" dirty="0" err="1" smtClean="0">
                <a:solidFill>
                  <a:schemeClr val="tx1"/>
                </a:solidFill>
              </a:rPr>
              <a:t>te</a:t>
            </a:r>
            <a:r>
              <a:rPr lang="en-US" dirty="0" smtClean="0">
                <a:solidFill>
                  <a:schemeClr val="tx1"/>
                </a:solidFill>
              </a:rPr>
              <a:t> </a:t>
            </a:r>
            <a:r>
              <a:rPr lang="en-US" dirty="0" err="1" smtClean="0">
                <a:solidFill>
                  <a:schemeClr val="tx1"/>
                </a:solidFill>
              </a:rPr>
              <a:t>springen</a:t>
            </a:r>
            <a:r>
              <a:rPr lang="en-US" dirty="0" smtClean="0">
                <a:solidFill>
                  <a:schemeClr val="tx1"/>
                </a:solidFill>
              </a:rPr>
              <a:t> om </a:t>
            </a:r>
            <a:r>
              <a:rPr lang="en-US" dirty="0" err="1" smtClean="0">
                <a:solidFill>
                  <a:schemeClr val="tx1"/>
                </a:solidFill>
              </a:rPr>
              <a:t>geen</a:t>
            </a:r>
            <a:r>
              <a:rPr lang="en-US" dirty="0" smtClean="0">
                <a:solidFill>
                  <a:schemeClr val="tx1"/>
                </a:solidFill>
              </a:rPr>
              <a:t> </a:t>
            </a:r>
            <a:r>
              <a:rPr lang="en-US" dirty="0" err="1" smtClean="0">
                <a:solidFill>
                  <a:schemeClr val="tx1"/>
                </a:solidFill>
              </a:rPr>
              <a:t>strafpunt</a:t>
            </a:r>
            <a:r>
              <a:rPr lang="en-US" dirty="0" smtClean="0">
                <a:solidFill>
                  <a:schemeClr val="tx1"/>
                </a:solidFill>
              </a:rPr>
              <a:t> </a:t>
            </a:r>
            <a:r>
              <a:rPr lang="en-US" dirty="0" err="1" smtClean="0">
                <a:solidFill>
                  <a:schemeClr val="tx1"/>
                </a:solidFill>
              </a:rPr>
              <a:t>te</a:t>
            </a:r>
            <a:r>
              <a:rPr lang="en-US" dirty="0" smtClean="0">
                <a:solidFill>
                  <a:schemeClr val="tx1"/>
                </a:solidFill>
              </a:rPr>
              <a:t> </a:t>
            </a:r>
            <a:r>
              <a:rPr lang="en-US" dirty="0" err="1" smtClean="0">
                <a:solidFill>
                  <a:schemeClr val="tx1"/>
                </a:solidFill>
              </a:rPr>
              <a:t>krijgen</a:t>
            </a:r>
            <a:r>
              <a:rPr lang="en-US" dirty="0" smtClean="0">
                <a:solidFill>
                  <a:schemeClr val="tx1"/>
                </a:solidFill>
              </a:rPr>
              <a:t> (</a:t>
            </a:r>
            <a:r>
              <a:rPr lang="en-US" dirty="0" err="1" smtClean="0">
                <a:solidFill>
                  <a:schemeClr val="tx1"/>
                </a:solidFill>
              </a:rPr>
              <a:t>driehoek</a:t>
            </a:r>
            <a:r>
              <a:rPr lang="en-US" dirty="0" smtClean="0">
                <a:solidFill>
                  <a:schemeClr val="tx1"/>
                </a:solidFill>
              </a:rPr>
              <a:t>)?</a:t>
            </a:r>
            <a:endParaRPr lang="en-US" dirty="0">
              <a:solidFill>
                <a:schemeClr val="tx1"/>
              </a:solidFill>
            </a:endParaRPr>
          </a:p>
        </p:txBody>
      </p:sp>
    </p:spTree>
    <p:extLst>
      <p:ext uri="{BB962C8B-B14F-4D97-AF65-F5344CB8AC3E}">
        <p14:creationId xmlns:p14="http://schemas.microsoft.com/office/powerpoint/2010/main" val="804745742"/>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76673"/>
            <a:ext cx="10972800" cy="5649494"/>
          </a:xfrm>
        </p:spPr>
        <p:txBody>
          <a:bodyPr/>
          <a:lstStyle/>
          <a:p>
            <a:pPr marL="0" indent="0" algn="ctr">
              <a:buNone/>
            </a:pPr>
            <a:r>
              <a:rPr lang="en-US" sz="2800" dirty="0" smtClean="0">
                <a:solidFill>
                  <a:schemeClr val="tx1"/>
                </a:solidFill>
              </a:rPr>
              <a:t>Nu met de </a:t>
            </a:r>
            <a:r>
              <a:rPr lang="en-US" sz="2800" dirty="0" err="1" smtClean="0">
                <a:solidFill>
                  <a:schemeClr val="tx1"/>
                </a:solidFill>
              </a:rPr>
              <a:t>groene</a:t>
            </a:r>
            <a:r>
              <a:rPr lang="en-US" sz="2800" dirty="0" smtClean="0">
                <a:solidFill>
                  <a:schemeClr val="tx1"/>
                </a:solidFill>
              </a:rPr>
              <a:t> en rode </a:t>
            </a:r>
            <a:r>
              <a:rPr lang="en-US" sz="2800" dirty="0" err="1" smtClean="0">
                <a:solidFill>
                  <a:schemeClr val="tx1"/>
                </a:solidFill>
              </a:rPr>
              <a:t>figuren</a:t>
            </a:r>
            <a:r>
              <a:rPr lang="en-US" sz="2800" dirty="0" smtClean="0">
                <a:solidFill>
                  <a:schemeClr val="tx1"/>
                </a:solidFill>
              </a:rPr>
              <a:t> door </a:t>
            </a:r>
            <a:r>
              <a:rPr lang="en-US" sz="2800" dirty="0" err="1" smtClean="0">
                <a:solidFill>
                  <a:schemeClr val="tx1"/>
                </a:solidFill>
              </a:rPr>
              <a:t>elkaar</a:t>
            </a:r>
            <a:r>
              <a:rPr lang="en-US" sz="2800" dirty="0" smtClean="0">
                <a:solidFill>
                  <a:schemeClr val="tx1"/>
                </a:solidFill>
              </a:rPr>
              <a:t> </a:t>
            </a:r>
            <a:r>
              <a:rPr lang="en-US" sz="2800" dirty="0" err="1" smtClean="0">
                <a:solidFill>
                  <a:schemeClr val="tx1"/>
                </a:solidFill>
              </a:rPr>
              <a:t>heen</a:t>
            </a:r>
            <a:r>
              <a:rPr lang="en-US" sz="2800" dirty="0" smtClean="0">
                <a:solidFill>
                  <a:schemeClr val="tx1"/>
                </a:solidFill>
              </a:rPr>
              <a:t>!</a:t>
            </a:r>
          </a:p>
          <a:p>
            <a:pPr marL="0" indent="0" algn="ctr">
              <a:buNone/>
            </a:pPr>
            <a:endParaRPr lang="nl-NL" dirty="0">
              <a:solidFill>
                <a:schemeClr val="tx1"/>
              </a:solidFill>
            </a:endParaRPr>
          </a:p>
          <a:p>
            <a:pPr marL="0" indent="0" algn="ctr">
              <a:buNone/>
            </a:pPr>
            <a:r>
              <a:rPr lang="nl-NL" dirty="0" smtClean="0">
                <a:solidFill>
                  <a:schemeClr val="tx1"/>
                </a:solidFill>
              </a:rPr>
              <a:t>Je hebt steeds 2 seconden om te reageren</a:t>
            </a:r>
          </a:p>
          <a:p>
            <a:pPr marL="0" indent="0" algn="ctr">
              <a:buNone/>
            </a:pPr>
            <a:r>
              <a:rPr lang="nl-NL" dirty="0" smtClean="0">
                <a:solidFill>
                  <a:schemeClr val="tx1"/>
                </a:solidFill>
              </a:rPr>
              <a:t>Daarna heb je </a:t>
            </a:r>
            <a:r>
              <a:rPr lang="nl-NL" dirty="0" smtClean="0">
                <a:solidFill>
                  <a:schemeClr val="tx1"/>
                </a:solidFill>
              </a:rPr>
              <a:t>3 </a:t>
            </a:r>
            <a:r>
              <a:rPr lang="nl-NL" dirty="0" smtClean="0">
                <a:solidFill>
                  <a:schemeClr val="tx1"/>
                </a:solidFill>
              </a:rPr>
              <a:t>seconden om je punten of </a:t>
            </a:r>
            <a:r>
              <a:rPr lang="nl-NL" dirty="0" smtClean="0">
                <a:solidFill>
                  <a:schemeClr val="tx1"/>
                </a:solidFill>
              </a:rPr>
              <a:t>strafpunten </a:t>
            </a:r>
            <a:r>
              <a:rPr lang="nl-NL" dirty="0" smtClean="0">
                <a:solidFill>
                  <a:schemeClr val="tx1"/>
                </a:solidFill>
              </a:rPr>
              <a:t>op te schrijven</a:t>
            </a:r>
          </a:p>
          <a:p>
            <a:pPr marL="0" indent="0" algn="ctr">
              <a:buNone/>
            </a:pPr>
            <a:endParaRPr lang="en-US" dirty="0" smtClean="0">
              <a:solidFill>
                <a:schemeClr val="tx1"/>
              </a:solidFill>
            </a:endParaRPr>
          </a:p>
        </p:txBody>
      </p:sp>
      <p:sp>
        <p:nvSpPr>
          <p:cNvPr id="6" name="Rectangle 5"/>
          <p:cNvSpPr/>
          <p:nvPr/>
        </p:nvSpPr>
        <p:spPr>
          <a:xfrm>
            <a:off x="3048000" y="2736182"/>
            <a:ext cx="4992216" cy="646331"/>
          </a:xfrm>
          <a:prstGeom prst="rect">
            <a:avLst/>
          </a:prstGeom>
        </p:spPr>
        <p:txBody>
          <a:bodyPr wrap="square">
            <a:spAutoFit/>
          </a:bodyPr>
          <a:lstStyle/>
          <a:p>
            <a:r>
              <a:rPr lang="nl-NL" dirty="0" smtClean="0"/>
              <a:t>Springen</a:t>
            </a:r>
          </a:p>
          <a:p>
            <a:r>
              <a:rPr lang="nl-NL" dirty="0" smtClean="0"/>
              <a:t>Doe </a:t>
            </a:r>
            <a:r>
              <a:rPr lang="nl-NL" dirty="0"/>
              <a:t>je dit binnen de tijd dan krijg je </a:t>
            </a:r>
            <a:r>
              <a:rPr lang="nl-NL" b="1" dirty="0"/>
              <a:t>een punt</a:t>
            </a:r>
            <a:r>
              <a:rPr lang="nl-NL" dirty="0" smtClean="0"/>
              <a:t>.</a:t>
            </a:r>
            <a:endParaRPr lang="en-US" dirty="0"/>
          </a:p>
        </p:txBody>
      </p:sp>
      <p:sp>
        <p:nvSpPr>
          <p:cNvPr id="7" name="Rectangle 6"/>
          <p:cNvSpPr/>
          <p:nvPr/>
        </p:nvSpPr>
        <p:spPr>
          <a:xfrm>
            <a:off x="3017107" y="3568853"/>
            <a:ext cx="4992216" cy="650106"/>
          </a:xfrm>
          <a:prstGeom prst="rect">
            <a:avLst/>
          </a:prstGeom>
        </p:spPr>
        <p:txBody>
          <a:bodyPr wrap="square">
            <a:spAutoFit/>
          </a:bodyPr>
          <a:lstStyle/>
          <a:p>
            <a:r>
              <a:rPr lang="nl-NL" dirty="0" smtClean="0"/>
              <a:t>Blijven </a:t>
            </a:r>
            <a:r>
              <a:rPr lang="nl-NL" dirty="0" smtClean="0"/>
              <a:t>zitten</a:t>
            </a:r>
            <a:r>
              <a:rPr lang="nl-NL" dirty="0"/>
              <a:t/>
            </a:r>
            <a:br>
              <a:rPr lang="nl-NL" dirty="0"/>
            </a:br>
            <a:r>
              <a:rPr lang="nl-NL" dirty="0"/>
              <a:t>Doe je dit binnen de tijd dan krijg </a:t>
            </a:r>
            <a:r>
              <a:rPr lang="nl-NL" dirty="0" smtClean="0"/>
              <a:t>je </a:t>
            </a:r>
            <a:r>
              <a:rPr lang="nl-NL" b="1" dirty="0" smtClean="0"/>
              <a:t>een punt</a:t>
            </a:r>
            <a:r>
              <a:rPr lang="nl-NL" dirty="0" smtClean="0"/>
              <a:t>.</a:t>
            </a:r>
            <a:endParaRPr lang="en-US" dirty="0"/>
          </a:p>
        </p:txBody>
      </p:sp>
      <p:sp>
        <p:nvSpPr>
          <p:cNvPr id="8" name="Rechthoek 5"/>
          <p:cNvSpPr/>
          <p:nvPr/>
        </p:nvSpPr>
        <p:spPr>
          <a:xfrm>
            <a:off x="2207568" y="3603443"/>
            <a:ext cx="615516" cy="615516"/>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al 3"/>
          <p:cNvSpPr/>
          <p:nvPr/>
        </p:nvSpPr>
        <p:spPr>
          <a:xfrm>
            <a:off x="2190067" y="2708920"/>
            <a:ext cx="650518" cy="650518"/>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017107" y="4471325"/>
            <a:ext cx="5725922" cy="646331"/>
          </a:xfrm>
          <a:prstGeom prst="rect">
            <a:avLst/>
          </a:prstGeom>
        </p:spPr>
        <p:txBody>
          <a:bodyPr wrap="square">
            <a:spAutoFit/>
          </a:bodyPr>
          <a:lstStyle/>
          <a:p>
            <a:r>
              <a:rPr lang="nl-NL" dirty="0" smtClean="0"/>
              <a:t>Blijven zitten</a:t>
            </a:r>
            <a:r>
              <a:rPr lang="nl-NL" dirty="0"/>
              <a:t/>
            </a:r>
            <a:br>
              <a:rPr lang="nl-NL" dirty="0"/>
            </a:br>
            <a:r>
              <a:rPr lang="nl-NL" dirty="0"/>
              <a:t>Doe je dit binnen de tijd dan krijg </a:t>
            </a:r>
            <a:r>
              <a:rPr lang="nl-NL" dirty="0" smtClean="0"/>
              <a:t>je </a:t>
            </a:r>
            <a:r>
              <a:rPr lang="nl-NL" b="1" dirty="0" smtClean="0"/>
              <a:t>geen strafpunt</a:t>
            </a:r>
            <a:r>
              <a:rPr lang="nl-NL" dirty="0" smtClean="0"/>
              <a:t>.</a:t>
            </a:r>
            <a:endParaRPr lang="en-US" dirty="0"/>
          </a:p>
        </p:txBody>
      </p:sp>
      <p:sp>
        <p:nvSpPr>
          <p:cNvPr id="13" name="Regelmatige vijfhoek 3"/>
          <p:cNvSpPr/>
          <p:nvPr/>
        </p:nvSpPr>
        <p:spPr>
          <a:xfrm>
            <a:off x="2204689" y="4471325"/>
            <a:ext cx="621273" cy="621273"/>
          </a:xfrm>
          <a:prstGeom prst="pentagon">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troomdiagram: Ophalen 3"/>
          <p:cNvSpPr/>
          <p:nvPr/>
        </p:nvSpPr>
        <p:spPr>
          <a:xfrm>
            <a:off x="2230444" y="5491765"/>
            <a:ext cx="615928" cy="615928"/>
          </a:xfrm>
          <a:prstGeom prst="flowChartExtra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3048000" y="5461362"/>
            <a:ext cx="6096000" cy="646331"/>
          </a:xfrm>
          <a:prstGeom prst="rect">
            <a:avLst/>
          </a:prstGeom>
        </p:spPr>
        <p:txBody>
          <a:bodyPr>
            <a:spAutoFit/>
          </a:bodyPr>
          <a:lstStyle/>
          <a:p>
            <a:r>
              <a:rPr lang="nl-NL" dirty="0" smtClean="0"/>
              <a:t>Springen</a:t>
            </a:r>
            <a:r>
              <a:rPr lang="nl-NL" dirty="0"/>
              <a:t/>
            </a:r>
            <a:br>
              <a:rPr lang="nl-NL" dirty="0"/>
            </a:br>
            <a:r>
              <a:rPr lang="nl-NL" dirty="0"/>
              <a:t>Doe je dit binnen de </a:t>
            </a:r>
            <a:r>
              <a:rPr lang="nl-NL" dirty="0" smtClean="0"/>
              <a:t>tijd </a:t>
            </a:r>
            <a:r>
              <a:rPr lang="nl-NL" dirty="0"/>
              <a:t>dan krijg je </a:t>
            </a:r>
            <a:r>
              <a:rPr lang="nl-NL" b="1" dirty="0"/>
              <a:t>geen </a:t>
            </a:r>
            <a:r>
              <a:rPr lang="nl-NL" b="1" dirty="0" smtClean="0"/>
              <a:t>strafpunt</a:t>
            </a:r>
            <a:r>
              <a:rPr lang="nl-NL" dirty="0"/>
              <a:t>.</a:t>
            </a:r>
            <a:endParaRPr lang="en-US" dirty="0"/>
          </a:p>
        </p:txBody>
      </p:sp>
    </p:spTree>
    <p:extLst>
      <p:ext uri="{BB962C8B-B14F-4D97-AF65-F5344CB8AC3E}">
        <p14:creationId xmlns:p14="http://schemas.microsoft.com/office/powerpoint/2010/main" val="3103084101"/>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en-US" dirty="0" smtClean="0">
              <a:solidFill>
                <a:schemeClr val="tx1"/>
              </a:solidFill>
            </a:endParaRPr>
          </a:p>
          <a:p>
            <a:pPr marL="0" indent="0" algn="ctr">
              <a:buNone/>
            </a:pPr>
            <a:endParaRPr lang="en-US" dirty="0">
              <a:solidFill>
                <a:schemeClr val="tx1"/>
              </a:solidFill>
            </a:endParaRPr>
          </a:p>
          <a:p>
            <a:pPr marL="0" indent="0" algn="ctr">
              <a:buNone/>
            </a:pPr>
            <a:r>
              <a:rPr lang="en-US" dirty="0" smtClean="0">
                <a:solidFill>
                  <a:schemeClr val="tx1"/>
                </a:solidFill>
              </a:rPr>
              <a:t>Ben je </a:t>
            </a:r>
            <a:r>
              <a:rPr lang="en-US" dirty="0" err="1" smtClean="0">
                <a:solidFill>
                  <a:schemeClr val="tx1"/>
                </a:solidFill>
              </a:rPr>
              <a:t>er</a:t>
            </a:r>
            <a:r>
              <a:rPr lang="en-US" dirty="0" smtClean="0">
                <a:solidFill>
                  <a:schemeClr val="tx1"/>
                </a:solidFill>
              </a:rPr>
              <a:t> </a:t>
            </a:r>
            <a:r>
              <a:rPr lang="en-US" dirty="0" err="1" smtClean="0">
                <a:solidFill>
                  <a:schemeClr val="tx1"/>
                </a:solidFill>
              </a:rPr>
              <a:t>klaar</a:t>
            </a:r>
            <a:r>
              <a:rPr lang="en-US" dirty="0" smtClean="0">
                <a:solidFill>
                  <a:schemeClr val="tx1"/>
                </a:solidFill>
              </a:rPr>
              <a:t> </a:t>
            </a:r>
            <a:r>
              <a:rPr lang="en-US" dirty="0" err="1" smtClean="0">
                <a:solidFill>
                  <a:schemeClr val="tx1"/>
                </a:solidFill>
              </a:rPr>
              <a:t>voor</a:t>
            </a:r>
            <a:r>
              <a:rPr lang="en-US" dirty="0" smtClean="0">
                <a:solidFill>
                  <a:schemeClr val="tx1"/>
                </a:solidFill>
              </a:rPr>
              <a:t>?</a:t>
            </a:r>
          </a:p>
          <a:p>
            <a:pPr marL="0" indent="0" algn="ctr">
              <a:buNone/>
            </a:pPr>
            <a:endParaRPr lang="en-US" dirty="0">
              <a:solidFill>
                <a:schemeClr val="tx1"/>
              </a:solidFill>
            </a:endParaRPr>
          </a:p>
          <a:p>
            <a:pPr marL="0" indent="0" algn="ctr">
              <a:buNone/>
            </a:pPr>
            <a:r>
              <a:rPr lang="en-US" dirty="0" err="1" smtClean="0">
                <a:solidFill>
                  <a:schemeClr val="tx1"/>
                </a:solidFill>
              </a:rPr>
              <a:t>Daar</a:t>
            </a:r>
            <a:r>
              <a:rPr lang="en-US" dirty="0" smtClean="0">
                <a:solidFill>
                  <a:schemeClr val="tx1"/>
                </a:solidFill>
              </a:rPr>
              <a:t> </a:t>
            </a:r>
            <a:r>
              <a:rPr lang="en-US" dirty="0" err="1" smtClean="0">
                <a:solidFill>
                  <a:schemeClr val="tx1"/>
                </a:solidFill>
              </a:rPr>
              <a:t>gaan</a:t>
            </a:r>
            <a:r>
              <a:rPr lang="en-US" dirty="0" smtClean="0">
                <a:solidFill>
                  <a:schemeClr val="tx1"/>
                </a:solidFill>
              </a:rPr>
              <a:t> we!</a:t>
            </a:r>
            <a:endParaRPr lang="en-US" dirty="0">
              <a:solidFill>
                <a:schemeClr val="tx1"/>
              </a:solidFill>
            </a:endParaRPr>
          </a:p>
        </p:txBody>
      </p:sp>
    </p:spTree>
    <p:extLst>
      <p:ext uri="{BB962C8B-B14F-4D97-AF65-F5344CB8AC3E}">
        <p14:creationId xmlns:p14="http://schemas.microsoft.com/office/powerpoint/2010/main" val="2059012512"/>
      </p:ext>
    </p:extLst>
  </p:cSld>
  <p:clrMapOvr>
    <a:masterClrMapping/>
  </p:clrMapOvr>
  <p:transition advTm="2000"/>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Stroomdiagram: Ophalen 3"/>
          <p:cNvSpPr/>
          <p:nvPr/>
        </p:nvSpPr>
        <p:spPr>
          <a:xfrm>
            <a:off x="4724400" y="2491581"/>
            <a:ext cx="2743200" cy="2743200"/>
          </a:xfrm>
          <a:prstGeom prst="flowChartExtra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72173562"/>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de rode driehoek</a:t>
            </a:r>
            <a:endParaRPr lang="en-US" dirty="0">
              <a:solidFill>
                <a:schemeClr val="tx1"/>
              </a:solidFill>
            </a:endParaRPr>
          </a:p>
        </p:txBody>
      </p:sp>
    </p:spTree>
    <p:extLst>
      <p:ext uri="{BB962C8B-B14F-4D97-AF65-F5344CB8AC3E}">
        <p14:creationId xmlns:p14="http://schemas.microsoft.com/office/powerpoint/2010/main" val="1424383300"/>
      </p:ext>
    </p:extLst>
  </p:cSld>
  <p:clrMapOvr>
    <a:masterClrMapping/>
  </p:clrMapOvr>
  <p:transition advTm="3000"/>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Ovaal 3"/>
          <p:cNvSpPr/>
          <p:nvPr/>
        </p:nvSpPr>
        <p:spPr>
          <a:xfrm>
            <a:off x="4724400" y="2491581"/>
            <a:ext cx="2743200" cy="2743200"/>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69497724"/>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Ovaal 3"/>
          <p:cNvSpPr/>
          <p:nvPr/>
        </p:nvSpPr>
        <p:spPr>
          <a:xfrm>
            <a:off x="4724400" y="2491581"/>
            <a:ext cx="2743200" cy="2743200"/>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76807223"/>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groene cirkel</a:t>
            </a:r>
            <a:endParaRPr lang="en-US" dirty="0">
              <a:solidFill>
                <a:schemeClr val="tx1"/>
              </a:solidFill>
            </a:endParaRPr>
          </a:p>
        </p:txBody>
      </p:sp>
    </p:spTree>
    <p:extLst>
      <p:ext uri="{BB962C8B-B14F-4D97-AF65-F5344CB8AC3E}">
        <p14:creationId xmlns:p14="http://schemas.microsoft.com/office/powerpoint/2010/main" val="263743654"/>
      </p:ext>
    </p:extLst>
  </p:cSld>
  <p:clrMapOvr>
    <a:masterClrMapping/>
  </p:clrMapOvr>
  <p:transition advTm="3000"/>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Regelmatige vijfhoek 3"/>
          <p:cNvSpPr/>
          <p:nvPr/>
        </p:nvSpPr>
        <p:spPr>
          <a:xfrm>
            <a:off x="4724400" y="2491581"/>
            <a:ext cx="2743200" cy="2743200"/>
          </a:xfrm>
          <a:prstGeom prst="pentagon">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2168648"/>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rode vijfhoek</a:t>
            </a:r>
            <a:endParaRPr lang="en-US" dirty="0">
              <a:solidFill>
                <a:schemeClr val="tx1"/>
              </a:solidFill>
            </a:endParaRPr>
          </a:p>
        </p:txBody>
      </p:sp>
    </p:spTree>
    <p:extLst>
      <p:ext uri="{BB962C8B-B14F-4D97-AF65-F5344CB8AC3E}">
        <p14:creationId xmlns:p14="http://schemas.microsoft.com/office/powerpoint/2010/main" val="657919019"/>
      </p:ext>
    </p:extLst>
  </p:cSld>
  <p:clrMapOvr>
    <a:masterClrMapping/>
  </p:clrMapOvr>
  <p:transition advTm="3000"/>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Regelmatige vijfhoek 3"/>
          <p:cNvSpPr/>
          <p:nvPr/>
        </p:nvSpPr>
        <p:spPr>
          <a:xfrm>
            <a:off x="4724400" y="2491581"/>
            <a:ext cx="2743200" cy="2743200"/>
          </a:xfrm>
          <a:prstGeom prst="pentagon">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17453719"/>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rode vijfhoek</a:t>
            </a:r>
            <a:endParaRPr lang="en-US" dirty="0">
              <a:solidFill>
                <a:schemeClr val="tx1"/>
              </a:solidFill>
            </a:endParaRPr>
          </a:p>
        </p:txBody>
      </p:sp>
    </p:spTree>
    <p:extLst>
      <p:ext uri="{BB962C8B-B14F-4D97-AF65-F5344CB8AC3E}">
        <p14:creationId xmlns:p14="http://schemas.microsoft.com/office/powerpoint/2010/main" val="1689948795"/>
      </p:ext>
    </p:extLst>
  </p:cSld>
  <p:clrMapOvr>
    <a:masterClrMapping/>
  </p:clrMapOvr>
  <p:transition advTm="3000"/>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Ovaal 3"/>
          <p:cNvSpPr/>
          <p:nvPr/>
        </p:nvSpPr>
        <p:spPr>
          <a:xfrm>
            <a:off x="4724400" y="2491581"/>
            <a:ext cx="2743200" cy="2743200"/>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37446495"/>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groene cirkel</a:t>
            </a:r>
            <a:endParaRPr lang="en-US" dirty="0">
              <a:solidFill>
                <a:schemeClr val="tx1"/>
              </a:solidFill>
            </a:endParaRPr>
          </a:p>
        </p:txBody>
      </p:sp>
    </p:spTree>
    <p:extLst>
      <p:ext uri="{BB962C8B-B14F-4D97-AF65-F5344CB8AC3E}">
        <p14:creationId xmlns:p14="http://schemas.microsoft.com/office/powerpoint/2010/main" val="880746948"/>
      </p:ext>
    </p:extLst>
  </p:cSld>
  <p:clrMapOvr>
    <a:masterClrMapping/>
  </p:clrMapOvr>
  <p:transition advTm="3000"/>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Rechthoek 3"/>
          <p:cNvSpPr/>
          <p:nvPr/>
        </p:nvSpPr>
        <p:spPr>
          <a:xfrm>
            <a:off x="4724400" y="2491581"/>
            <a:ext cx="2743200" cy="274320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85042953"/>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het groene vierkant</a:t>
            </a:r>
            <a:endParaRPr lang="en-US" dirty="0">
              <a:solidFill>
                <a:schemeClr val="tx1"/>
              </a:solidFill>
            </a:endParaRPr>
          </a:p>
        </p:txBody>
      </p:sp>
    </p:spTree>
    <p:extLst>
      <p:ext uri="{BB962C8B-B14F-4D97-AF65-F5344CB8AC3E}">
        <p14:creationId xmlns:p14="http://schemas.microsoft.com/office/powerpoint/2010/main" val="3233926892"/>
      </p:ext>
    </p:extLst>
  </p:cSld>
  <p:clrMapOvr>
    <a:masterClrMapping/>
  </p:clrMapOvr>
  <p:transition advTm="3000"/>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Stroomdiagram: Ophalen 3"/>
          <p:cNvSpPr/>
          <p:nvPr/>
        </p:nvSpPr>
        <p:spPr>
          <a:xfrm>
            <a:off x="4724400" y="2491581"/>
            <a:ext cx="2743200" cy="2743200"/>
          </a:xfrm>
          <a:prstGeom prst="flowChartExtra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7336746"/>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Rechthoek 3"/>
          <p:cNvSpPr/>
          <p:nvPr/>
        </p:nvSpPr>
        <p:spPr>
          <a:xfrm>
            <a:off x="4724400" y="2491581"/>
            <a:ext cx="2743200" cy="274320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9311024"/>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de rode driehoek</a:t>
            </a:r>
            <a:endParaRPr lang="en-US" dirty="0">
              <a:solidFill>
                <a:schemeClr val="tx1"/>
              </a:solidFill>
            </a:endParaRPr>
          </a:p>
        </p:txBody>
      </p:sp>
    </p:spTree>
    <p:extLst>
      <p:ext uri="{BB962C8B-B14F-4D97-AF65-F5344CB8AC3E}">
        <p14:creationId xmlns:p14="http://schemas.microsoft.com/office/powerpoint/2010/main" val="2418418881"/>
      </p:ext>
    </p:extLst>
  </p:cSld>
  <p:clrMapOvr>
    <a:masterClrMapping/>
  </p:clrMapOvr>
  <p:transition advTm="3000"/>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Rechthoek 3"/>
          <p:cNvSpPr/>
          <p:nvPr/>
        </p:nvSpPr>
        <p:spPr>
          <a:xfrm>
            <a:off x="4724400" y="2491581"/>
            <a:ext cx="2743200" cy="274320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94957052"/>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het groene vierkant</a:t>
            </a:r>
            <a:endParaRPr lang="en-US" dirty="0">
              <a:solidFill>
                <a:schemeClr val="tx1"/>
              </a:solidFill>
            </a:endParaRPr>
          </a:p>
        </p:txBody>
      </p:sp>
    </p:spTree>
    <p:extLst>
      <p:ext uri="{BB962C8B-B14F-4D97-AF65-F5344CB8AC3E}">
        <p14:creationId xmlns:p14="http://schemas.microsoft.com/office/powerpoint/2010/main" val="1066757992"/>
      </p:ext>
    </p:extLst>
  </p:cSld>
  <p:clrMapOvr>
    <a:masterClrMapping/>
  </p:clrMapOvr>
  <p:transition advTm="3000"/>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Ovaal 3"/>
          <p:cNvSpPr/>
          <p:nvPr/>
        </p:nvSpPr>
        <p:spPr>
          <a:xfrm>
            <a:off x="4724400" y="2491581"/>
            <a:ext cx="2743200" cy="2743200"/>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70777344"/>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groene cirkel</a:t>
            </a:r>
            <a:endParaRPr lang="en-US" dirty="0">
              <a:solidFill>
                <a:schemeClr val="tx1"/>
              </a:solidFill>
            </a:endParaRPr>
          </a:p>
        </p:txBody>
      </p:sp>
    </p:spTree>
    <p:extLst>
      <p:ext uri="{BB962C8B-B14F-4D97-AF65-F5344CB8AC3E}">
        <p14:creationId xmlns:p14="http://schemas.microsoft.com/office/powerpoint/2010/main" val="55949935"/>
      </p:ext>
    </p:extLst>
  </p:cSld>
  <p:clrMapOvr>
    <a:masterClrMapping/>
  </p:clrMapOvr>
  <p:transition advTm="3000"/>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Stroomdiagram: Ophalen 3"/>
          <p:cNvSpPr/>
          <p:nvPr/>
        </p:nvSpPr>
        <p:spPr>
          <a:xfrm>
            <a:off x="4724400" y="2491581"/>
            <a:ext cx="2743200" cy="2743200"/>
          </a:xfrm>
          <a:prstGeom prst="flowChartExtra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31347555"/>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de rode driehoek</a:t>
            </a:r>
            <a:endParaRPr lang="en-US" dirty="0">
              <a:solidFill>
                <a:schemeClr val="tx1"/>
              </a:solidFill>
            </a:endParaRPr>
          </a:p>
        </p:txBody>
      </p:sp>
    </p:spTree>
    <p:extLst>
      <p:ext uri="{BB962C8B-B14F-4D97-AF65-F5344CB8AC3E}">
        <p14:creationId xmlns:p14="http://schemas.microsoft.com/office/powerpoint/2010/main" val="1795319464"/>
      </p:ext>
    </p:extLst>
  </p:cSld>
  <p:clrMapOvr>
    <a:masterClrMapping/>
  </p:clrMapOvr>
  <p:transition advTm="3000"/>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Regelmatige vijfhoek 3"/>
          <p:cNvSpPr/>
          <p:nvPr/>
        </p:nvSpPr>
        <p:spPr>
          <a:xfrm>
            <a:off x="4724400" y="2491581"/>
            <a:ext cx="2743200" cy="2743200"/>
          </a:xfrm>
          <a:prstGeom prst="pentagon">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0856585"/>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rode vijfhoek</a:t>
            </a:r>
            <a:endParaRPr lang="en-US" dirty="0">
              <a:solidFill>
                <a:schemeClr val="tx1"/>
              </a:solidFill>
            </a:endParaRPr>
          </a:p>
        </p:txBody>
      </p:sp>
    </p:spTree>
    <p:extLst>
      <p:ext uri="{BB962C8B-B14F-4D97-AF65-F5344CB8AC3E}">
        <p14:creationId xmlns:p14="http://schemas.microsoft.com/office/powerpoint/2010/main" val="4205512420"/>
      </p:ext>
    </p:extLst>
  </p:cSld>
  <p:clrMapOvr>
    <a:masterClrMapping/>
  </p:clrMapOvr>
  <p:transition advTm="3000"/>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Rechthoek 3"/>
          <p:cNvSpPr/>
          <p:nvPr/>
        </p:nvSpPr>
        <p:spPr>
          <a:xfrm>
            <a:off x="4724400" y="2491581"/>
            <a:ext cx="2743200" cy="274320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5531563"/>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Rechthoek 3"/>
          <p:cNvSpPr/>
          <p:nvPr/>
        </p:nvSpPr>
        <p:spPr>
          <a:xfrm>
            <a:off x="4724400" y="2491581"/>
            <a:ext cx="2743200" cy="274320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64396598"/>
      </p:ext>
    </p:extLst>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het groene vierkant</a:t>
            </a:r>
            <a:endParaRPr lang="en-US" dirty="0">
              <a:solidFill>
                <a:schemeClr val="tx1"/>
              </a:solidFill>
            </a:endParaRPr>
          </a:p>
        </p:txBody>
      </p:sp>
    </p:spTree>
    <p:extLst>
      <p:ext uri="{BB962C8B-B14F-4D97-AF65-F5344CB8AC3E}">
        <p14:creationId xmlns:p14="http://schemas.microsoft.com/office/powerpoint/2010/main" val="157288108"/>
      </p:ext>
    </p:extLst>
  </p:cSld>
  <p:clrMapOvr>
    <a:masterClrMapping/>
  </p:clrMapOvr>
  <p:transition advTm="3000"/>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Ovaal 3"/>
          <p:cNvSpPr/>
          <p:nvPr/>
        </p:nvSpPr>
        <p:spPr>
          <a:xfrm>
            <a:off x="4724400" y="2491581"/>
            <a:ext cx="2743200" cy="2743200"/>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9925175"/>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groene cirkel</a:t>
            </a:r>
            <a:endParaRPr lang="en-US" dirty="0">
              <a:solidFill>
                <a:schemeClr val="tx1"/>
              </a:solidFill>
            </a:endParaRPr>
          </a:p>
        </p:txBody>
      </p:sp>
    </p:spTree>
    <p:extLst>
      <p:ext uri="{BB962C8B-B14F-4D97-AF65-F5344CB8AC3E}">
        <p14:creationId xmlns:p14="http://schemas.microsoft.com/office/powerpoint/2010/main" val="4037134457"/>
      </p:ext>
    </p:extLst>
  </p:cSld>
  <p:clrMapOvr>
    <a:masterClrMapping/>
  </p:clrMapOvr>
  <p:transition advTm="3000"/>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Rechthoek 3"/>
          <p:cNvSpPr/>
          <p:nvPr/>
        </p:nvSpPr>
        <p:spPr>
          <a:xfrm>
            <a:off x="4724400" y="2491581"/>
            <a:ext cx="2743200" cy="274320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6478531"/>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het groene vierkant</a:t>
            </a:r>
            <a:endParaRPr lang="en-US" dirty="0">
              <a:solidFill>
                <a:schemeClr val="tx1"/>
              </a:solidFill>
            </a:endParaRPr>
          </a:p>
        </p:txBody>
      </p:sp>
    </p:spTree>
    <p:extLst>
      <p:ext uri="{BB962C8B-B14F-4D97-AF65-F5344CB8AC3E}">
        <p14:creationId xmlns:p14="http://schemas.microsoft.com/office/powerpoint/2010/main" val="2898941793"/>
      </p:ext>
    </p:extLst>
  </p:cSld>
  <p:clrMapOvr>
    <a:masterClrMapping/>
  </p:clrMapOvr>
  <p:transition advTm="3000"/>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Stroomdiagram: Ophalen 3"/>
          <p:cNvSpPr/>
          <p:nvPr/>
        </p:nvSpPr>
        <p:spPr>
          <a:xfrm>
            <a:off x="4724400" y="2491581"/>
            <a:ext cx="2743200" cy="2743200"/>
          </a:xfrm>
          <a:prstGeom prst="flowChartExtra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63032830"/>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de rode driehoek</a:t>
            </a:r>
            <a:endParaRPr lang="en-US" dirty="0">
              <a:solidFill>
                <a:schemeClr val="tx1"/>
              </a:solidFill>
            </a:endParaRPr>
          </a:p>
        </p:txBody>
      </p:sp>
    </p:spTree>
    <p:extLst>
      <p:ext uri="{BB962C8B-B14F-4D97-AF65-F5344CB8AC3E}">
        <p14:creationId xmlns:p14="http://schemas.microsoft.com/office/powerpoint/2010/main" val="3815498039"/>
      </p:ext>
    </p:extLst>
  </p:cSld>
  <p:clrMapOvr>
    <a:masterClrMapping/>
  </p:clrMapOvr>
  <p:transition advTm="3000"/>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Regelmatige vijfhoek 3"/>
          <p:cNvSpPr/>
          <p:nvPr/>
        </p:nvSpPr>
        <p:spPr>
          <a:xfrm>
            <a:off x="4724400" y="2491581"/>
            <a:ext cx="2743200" cy="2743200"/>
          </a:xfrm>
          <a:prstGeom prst="pentagon">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2874806"/>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rode vijfhoek</a:t>
            </a:r>
            <a:endParaRPr lang="en-US" dirty="0">
              <a:solidFill>
                <a:schemeClr val="tx1"/>
              </a:solidFill>
            </a:endParaRPr>
          </a:p>
        </p:txBody>
      </p:sp>
    </p:spTree>
    <p:extLst>
      <p:ext uri="{BB962C8B-B14F-4D97-AF65-F5344CB8AC3E}">
        <p14:creationId xmlns:p14="http://schemas.microsoft.com/office/powerpoint/2010/main" val="545885072"/>
      </p:ext>
    </p:extLst>
  </p:cSld>
  <p:clrMapOvr>
    <a:masterClrMapping/>
  </p:clrMapOvr>
  <p:transition advTm="3000"/>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smtClean="0">
              <a:solidFill>
                <a:schemeClr val="tx1"/>
              </a:solidFill>
            </a:endParaRPr>
          </a:p>
          <a:p>
            <a:pPr marL="0" indent="0">
              <a:buNone/>
            </a:pPr>
            <a:r>
              <a:rPr lang="en-US" dirty="0" smtClean="0">
                <a:solidFill>
                  <a:schemeClr val="tx1"/>
                </a:solidFill>
              </a:rPr>
              <a:t>Tel </a:t>
            </a:r>
            <a:r>
              <a:rPr lang="en-US" dirty="0" err="1" smtClean="0">
                <a:solidFill>
                  <a:schemeClr val="tx1"/>
                </a:solidFill>
              </a:rPr>
              <a:t>eerst</a:t>
            </a:r>
            <a:r>
              <a:rPr lang="en-US" dirty="0" smtClean="0">
                <a:solidFill>
                  <a:schemeClr val="tx1"/>
                </a:solidFill>
              </a:rPr>
              <a:t> de </a:t>
            </a:r>
            <a:r>
              <a:rPr lang="en-US" dirty="0" err="1" smtClean="0">
                <a:solidFill>
                  <a:schemeClr val="tx1"/>
                </a:solidFill>
              </a:rPr>
              <a:t>punten</a:t>
            </a:r>
            <a:r>
              <a:rPr lang="en-US" dirty="0" smtClean="0">
                <a:solidFill>
                  <a:schemeClr val="tx1"/>
                </a:solidFill>
              </a:rPr>
              <a:t> van de </a:t>
            </a:r>
            <a:r>
              <a:rPr lang="en-US" dirty="0" err="1" smtClean="0">
                <a:solidFill>
                  <a:schemeClr val="tx1"/>
                </a:solidFill>
              </a:rPr>
              <a:t>groene</a:t>
            </a:r>
            <a:r>
              <a:rPr lang="en-US" dirty="0" smtClean="0">
                <a:solidFill>
                  <a:schemeClr val="tx1"/>
                </a:solidFill>
              </a:rPr>
              <a:t> </a:t>
            </a:r>
            <a:r>
              <a:rPr lang="en-US" dirty="0" err="1" smtClean="0">
                <a:solidFill>
                  <a:schemeClr val="tx1"/>
                </a:solidFill>
              </a:rPr>
              <a:t>figuren</a:t>
            </a:r>
            <a:r>
              <a:rPr lang="en-US" dirty="0" smtClean="0">
                <a:solidFill>
                  <a:schemeClr val="tx1"/>
                </a:solidFill>
              </a:rPr>
              <a:t> </a:t>
            </a:r>
            <a:r>
              <a:rPr lang="en-US" dirty="0" err="1" smtClean="0">
                <a:solidFill>
                  <a:schemeClr val="tx1"/>
                </a:solidFill>
              </a:rPr>
              <a:t>bij</a:t>
            </a:r>
            <a:r>
              <a:rPr lang="en-US" dirty="0" smtClean="0">
                <a:solidFill>
                  <a:schemeClr val="tx1"/>
                </a:solidFill>
              </a:rPr>
              <a:t> </a:t>
            </a:r>
            <a:r>
              <a:rPr lang="en-US" dirty="0" err="1" smtClean="0">
                <a:solidFill>
                  <a:schemeClr val="tx1"/>
                </a:solidFill>
              </a:rPr>
              <a:t>elkaar</a:t>
            </a:r>
            <a:r>
              <a:rPr lang="en-US" dirty="0" smtClean="0">
                <a:solidFill>
                  <a:schemeClr val="tx1"/>
                </a:solidFill>
              </a:rPr>
              <a:t> op, </a:t>
            </a:r>
            <a:r>
              <a:rPr lang="en-US" dirty="0" err="1" smtClean="0">
                <a:solidFill>
                  <a:schemeClr val="tx1"/>
                </a:solidFill>
              </a:rPr>
              <a:t>tel</a:t>
            </a:r>
            <a:r>
              <a:rPr lang="en-US" dirty="0" smtClean="0">
                <a:solidFill>
                  <a:schemeClr val="tx1"/>
                </a:solidFill>
              </a:rPr>
              <a:t> </a:t>
            </a:r>
            <a:r>
              <a:rPr lang="en-US" dirty="0" err="1" smtClean="0">
                <a:solidFill>
                  <a:schemeClr val="tx1"/>
                </a:solidFill>
              </a:rPr>
              <a:t>dan</a:t>
            </a:r>
            <a:r>
              <a:rPr lang="en-US" dirty="0" smtClean="0">
                <a:solidFill>
                  <a:schemeClr val="tx1"/>
                </a:solidFill>
              </a:rPr>
              <a:t> de </a:t>
            </a:r>
            <a:r>
              <a:rPr lang="en-US" dirty="0" err="1" smtClean="0">
                <a:solidFill>
                  <a:schemeClr val="tx1"/>
                </a:solidFill>
              </a:rPr>
              <a:t>strafpunten</a:t>
            </a:r>
            <a:r>
              <a:rPr lang="en-US" dirty="0" smtClean="0">
                <a:solidFill>
                  <a:schemeClr val="tx1"/>
                </a:solidFill>
              </a:rPr>
              <a:t> van de rode </a:t>
            </a:r>
            <a:r>
              <a:rPr lang="en-US" dirty="0" err="1" smtClean="0">
                <a:solidFill>
                  <a:schemeClr val="tx1"/>
                </a:solidFill>
              </a:rPr>
              <a:t>figuren</a:t>
            </a:r>
            <a:r>
              <a:rPr lang="en-US" dirty="0" smtClean="0">
                <a:solidFill>
                  <a:schemeClr val="tx1"/>
                </a:solidFill>
              </a:rPr>
              <a:t> </a:t>
            </a:r>
            <a:r>
              <a:rPr lang="en-US" dirty="0" err="1" smtClean="0">
                <a:solidFill>
                  <a:schemeClr val="tx1"/>
                </a:solidFill>
              </a:rPr>
              <a:t>bij</a:t>
            </a:r>
            <a:r>
              <a:rPr lang="en-US" dirty="0" smtClean="0">
                <a:solidFill>
                  <a:schemeClr val="tx1"/>
                </a:solidFill>
              </a:rPr>
              <a:t> </a:t>
            </a:r>
            <a:r>
              <a:rPr lang="en-US" dirty="0" err="1" smtClean="0">
                <a:solidFill>
                  <a:schemeClr val="tx1"/>
                </a:solidFill>
              </a:rPr>
              <a:t>elkaar</a:t>
            </a:r>
            <a:r>
              <a:rPr lang="en-US" dirty="0" smtClean="0">
                <a:solidFill>
                  <a:schemeClr val="tx1"/>
                </a:solidFill>
              </a:rPr>
              <a:t> op. Trek nu de </a:t>
            </a:r>
            <a:r>
              <a:rPr lang="en-US" dirty="0" err="1" smtClean="0">
                <a:solidFill>
                  <a:schemeClr val="tx1"/>
                </a:solidFill>
              </a:rPr>
              <a:t>strafpunten</a:t>
            </a:r>
            <a:r>
              <a:rPr lang="en-US" dirty="0" smtClean="0">
                <a:solidFill>
                  <a:schemeClr val="tx1"/>
                </a:solidFill>
              </a:rPr>
              <a:t> van de </a:t>
            </a:r>
            <a:r>
              <a:rPr lang="en-US" dirty="0" err="1" smtClean="0">
                <a:solidFill>
                  <a:schemeClr val="tx1"/>
                </a:solidFill>
              </a:rPr>
              <a:t>punten</a:t>
            </a:r>
            <a:r>
              <a:rPr lang="en-US" dirty="0" smtClean="0">
                <a:solidFill>
                  <a:schemeClr val="tx1"/>
                </a:solidFill>
              </a:rPr>
              <a:t> </a:t>
            </a:r>
            <a:r>
              <a:rPr lang="en-US" dirty="0" err="1" smtClean="0">
                <a:solidFill>
                  <a:schemeClr val="tx1"/>
                </a:solidFill>
              </a:rPr>
              <a:t>af</a:t>
            </a:r>
            <a:r>
              <a:rPr lang="en-US" dirty="0" smtClean="0">
                <a:solidFill>
                  <a:schemeClr val="tx1"/>
                </a:solidFill>
              </a:rPr>
              <a:t>. </a:t>
            </a:r>
            <a:r>
              <a:rPr lang="en-US" dirty="0" err="1" smtClean="0">
                <a:solidFill>
                  <a:schemeClr val="tx1"/>
                </a:solidFill>
              </a:rPr>
              <a:t>Wie</a:t>
            </a:r>
            <a:r>
              <a:rPr lang="en-US" dirty="0" smtClean="0">
                <a:solidFill>
                  <a:schemeClr val="tx1"/>
                </a:solidFill>
              </a:rPr>
              <a:t> had de </a:t>
            </a:r>
            <a:r>
              <a:rPr lang="en-US" dirty="0" err="1" smtClean="0">
                <a:solidFill>
                  <a:schemeClr val="tx1"/>
                </a:solidFill>
              </a:rPr>
              <a:t>meeste</a:t>
            </a:r>
            <a:r>
              <a:rPr lang="en-US" dirty="0" smtClean="0">
                <a:solidFill>
                  <a:schemeClr val="tx1"/>
                </a:solidFill>
              </a:rPr>
              <a:t> </a:t>
            </a:r>
            <a:r>
              <a:rPr lang="en-US" dirty="0" err="1" smtClean="0">
                <a:solidFill>
                  <a:schemeClr val="tx1"/>
                </a:solidFill>
              </a:rPr>
              <a:t>punten</a:t>
            </a:r>
            <a:r>
              <a:rPr lang="en-US" dirty="0">
                <a:solidFill>
                  <a:schemeClr val="tx1"/>
                </a:solidFill>
              </a:rPr>
              <a:t>?</a:t>
            </a:r>
          </a:p>
          <a:p>
            <a:endParaRPr lang="en-US" dirty="0" smtClean="0">
              <a:solidFill>
                <a:schemeClr val="tx1"/>
              </a:solidFill>
            </a:endParaRPr>
          </a:p>
          <a:p>
            <a:pPr marL="0" indent="0">
              <a:buNone/>
            </a:pPr>
            <a:endParaRPr lang="en-US" dirty="0" smtClean="0">
              <a:solidFill>
                <a:schemeClr val="tx1"/>
              </a:solidFill>
            </a:endParaRPr>
          </a:p>
        </p:txBody>
      </p:sp>
    </p:spTree>
    <p:extLst>
      <p:ext uri="{BB962C8B-B14F-4D97-AF65-F5344CB8AC3E}">
        <p14:creationId xmlns:p14="http://schemas.microsoft.com/office/powerpoint/2010/main" val="1911804293"/>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Ovaal 3"/>
          <p:cNvSpPr/>
          <p:nvPr/>
        </p:nvSpPr>
        <p:spPr>
          <a:xfrm>
            <a:off x="4724400" y="2491581"/>
            <a:ext cx="2743200" cy="2743200"/>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95162402"/>
      </p:ext>
    </p:extLst>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76673"/>
            <a:ext cx="10972800" cy="5649494"/>
          </a:xfrm>
        </p:spPr>
        <p:txBody>
          <a:bodyPr/>
          <a:lstStyle/>
          <a:p>
            <a:pPr marL="0" indent="0" algn="ctr">
              <a:buNone/>
            </a:pPr>
            <a:r>
              <a:rPr lang="en-US" sz="2800" dirty="0" smtClean="0">
                <a:solidFill>
                  <a:schemeClr val="tx1"/>
                </a:solidFill>
              </a:rPr>
              <a:t>Nog </a:t>
            </a:r>
            <a:r>
              <a:rPr lang="en-US" sz="2800" dirty="0" err="1" smtClean="0">
                <a:solidFill>
                  <a:schemeClr val="tx1"/>
                </a:solidFill>
              </a:rPr>
              <a:t>een</a:t>
            </a:r>
            <a:r>
              <a:rPr lang="en-US" sz="2800" dirty="0" smtClean="0">
                <a:solidFill>
                  <a:schemeClr val="tx1"/>
                </a:solidFill>
              </a:rPr>
              <a:t> </a:t>
            </a:r>
            <a:r>
              <a:rPr lang="en-US" sz="2800" dirty="0" err="1" smtClean="0">
                <a:solidFill>
                  <a:schemeClr val="tx1"/>
                </a:solidFill>
              </a:rPr>
              <a:t>keer</a:t>
            </a:r>
            <a:endParaRPr lang="en-US" sz="2800" dirty="0" smtClean="0">
              <a:solidFill>
                <a:schemeClr val="tx1"/>
              </a:solidFill>
            </a:endParaRPr>
          </a:p>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r>
              <a:rPr lang="nl-NL" dirty="0" smtClean="0">
                <a:solidFill>
                  <a:schemeClr val="tx1"/>
                </a:solidFill>
              </a:rPr>
              <a:t>Maar nu heb je steeds maar </a:t>
            </a:r>
            <a:r>
              <a:rPr lang="nl-NL" b="1" dirty="0" smtClean="0">
                <a:solidFill>
                  <a:schemeClr val="tx1"/>
                </a:solidFill>
              </a:rPr>
              <a:t>1</a:t>
            </a:r>
            <a:r>
              <a:rPr lang="nl-NL" dirty="0" smtClean="0">
                <a:solidFill>
                  <a:schemeClr val="tx1"/>
                </a:solidFill>
              </a:rPr>
              <a:t> seconde om te reageren!</a:t>
            </a:r>
          </a:p>
          <a:p>
            <a:pPr marL="0" indent="0" algn="ctr">
              <a:buNone/>
            </a:pPr>
            <a:endParaRPr lang="nl-NL" dirty="0"/>
          </a:p>
          <a:p>
            <a:pPr marL="0" indent="0" algn="ctr">
              <a:buNone/>
            </a:pPr>
            <a:r>
              <a:rPr lang="nl-NL" dirty="0" smtClean="0">
                <a:solidFill>
                  <a:schemeClr val="tx1"/>
                </a:solidFill>
              </a:rPr>
              <a:t>Voor punten of strafpunten opschrijven heb je </a:t>
            </a:r>
            <a:r>
              <a:rPr lang="nl-NL" dirty="0" smtClean="0">
                <a:solidFill>
                  <a:schemeClr val="tx1"/>
                </a:solidFill>
              </a:rPr>
              <a:t>nog steeds 3 </a:t>
            </a:r>
            <a:r>
              <a:rPr lang="nl-NL" dirty="0" smtClean="0">
                <a:solidFill>
                  <a:schemeClr val="tx1"/>
                </a:solidFill>
              </a:rPr>
              <a:t>seconden</a:t>
            </a:r>
          </a:p>
        </p:txBody>
      </p:sp>
    </p:spTree>
    <p:extLst>
      <p:ext uri="{BB962C8B-B14F-4D97-AF65-F5344CB8AC3E}">
        <p14:creationId xmlns:p14="http://schemas.microsoft.com/office/powerpoint/2010/main" val="2343560663"/>
      </p:ext>
    </p:extLst>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en-US" dirty="0" smtClean="0">
              <a:solidFill>
                <a:schemeClr val="tx1"/>
              </a:solidFill>
            </a:endParaRPr>
          </a:p>
          <a:p>
            <a:pPr marL="0" indent="0" algn="ctr">
              <a:buNone/>
            </a:pPr>
            <a:endParaRPr lang="en-US" dirty="0">
              <a:solidFill>
                <a:schemeClr val="tx1"/>
              </a:solidFill>
            </a:endParaRPr>
          </a:p>
          <a:p>
            <a:pPr marL="0" indent="0" algn="ctr">
              <a:buNone/>
            </a:pPr>
            <a:r>
              <a:rPr lang="en-US" dirty="0" smtClean="0">
                <a:solidFill>
                  <a:schemeClr val="tx1"/>
                </a:solidFill>
              </a:rPr>
              <a:t>Ben je </a:t>
            </a:r>
            <a:r>
              <a:rPr lang="en-US" dirty="0" err="1" smtClean="0">
                <a:solidFill>
                  <a:schemeClr val="tx1"/>
                </a:solidFill>
              </a:rPr>
              <a:t>er</a:t>
            </a:r>
            <a:r>
              <a:rPr lang="en-US" dirty="0" smtClean="0">
                <a:solidFill>
                  <a:schemeClr val="tx1"/>
                </a:solidFill>
              </a:rPr>
              <a:t> </a:t>
            </a:r>
            <a:r>
              <a:rPr lang="en-US" dirty="0" err="1" smtClean="0">
                <a:solidFill>
                  <a:schemeClr val="tx1"/>
                </a:solidFill>
              </a:rPr>
              <a:t>klaar</a:t>
            </a:r>
            <a:r>
              <a:rPr lang="en-US" dirty="0" smtClean="0">
                <a:solidFill>
                  <a:schemeClr val="tx1"/>
                </a:solidFill>
              </a:rPr>
              <a:t> </a:t>
            </a:r>
            <a:r>
              <a:rPr lang="en-US" dirty="0" err="1" smtClean="0">
                <a:solidFill>
                  <a:schemeClr val="tx1"/>
                </a:solidFill>
              </a:rPr>
              <a:t>voor</a:t>
            </a:r>
            <a:r>
              <a:rPr lang="en-US" dirty="0" smtClean="0">
                <a:solidFill>
                  <a:schemeClr val="tx1"/>
                </a:solidFill>
              </a:rPr>
              <a:t>?</a:t>
            </a:r>
          </a:p>
          <a:p>
            <a:pPr marL="0" indent="0" algn="ctr">
              <a:buNone/>
            </a:pPr>
            <a:endParaRPr lang="en-US" dirty="0">
              <a:solidFill>
                <a:schemeClr val="tx1"/>
              </a:solidFill>
            </a:endParaRPr>
          </a:p>
          <a:p>
            <a:pPr marL="0" indent="0" algn="ctr">
              <a:buNone/>
            </a:pPr>
            <a:r>
              <a:rPr lang="en-US" dirty="0" err="1" smtClean="0">
                <a:solidFill>
                  <a:schemeClr val="tx1"/>
                </a:solidFill>
              </a:rPr>
              <a:t>Daar</a:t>
            </a:r>
            <a:r>
              <a:rPr lang="en-US" dirty="0" smtClean="0">
                <a:solidFill>
                  <a:schemeClr val="tx1"/>
                </a:solidFill>
              </a:rPr>
              <a:t> </a:t>
            </a:r>
            <a:r>
              <a:rPr lang="en-US" dirty="0" err="1" smtClean="0">
                <a:solidFill>
                  <a:schemeClr val="tx1"/>
                </a:solidFill>
              </a:rPr>
              <a:t>gaan</a:t>
            </a:r>
            <a:r>
              <a:rPr lang="en-US" dirty="0" smtClean="0">
                <a:solidFill>
                  <a:schemeClr val="tx1"/>
                </a:solidFill>
              </a:rPr>
              <a:t> we!</a:t>
            </a:r>
            <a:endParaRPr lang="en-US" dirty="0">
              <a:solidFill>
                <a:schemeClr val="tx1"/>
              </a:solidFill>
            </a:endParaRPr>
          </a:p>
        </p:txBody>
      </p:sp>
    </p:spTree>
    <p:extLst>
      <p:ext uri="{BB962C8B-B14F-4D97-AF65-F5344CB8AC3E}">
        <p14:creationId xmlns:p14="http://schemas.microsoft.com/office/powerpoint/2010/main" val="397991979"/>
      </p:ext>
    </p:extLst>
  </p:cSld>
  <p:clrMapOvr>
    <a:masterClrMapping/>
  </p:clrMapOvr>
  <p:transition advTm="2000"/>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Regelmatige vijfhoek 3"/>
          <p:cNvSpPr/>
          <p:nvPr/>
        </p:nvSpPr>
        <p:spPr>
          <a:xfrm>
            <a:off x="4724400" y="2491581"/>
            <a:ext cx="2743200" cy="2743200"/>
          </a:xfrm>
          <a:prstGeom prst="pentagon">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0649830"/>
      </p:ext>
    </p:extLst>
  </p:cSld>
  <p:clrMapOvr>
    <a:masterClrMapping/>
  </p:clrMapOvr>
  <p:transition advClick="0" advTm="1000"/>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rode vijfhoek</a:t>
            </a:r>
            <a:endParaRPr lang="en-US" dirty="0">
              <a:solidFill>
                <a:schemeClr val="tx1"/>
              </a:solidFill>
            </a:endParaRPr>
          </a:p>
        </p:txBody>
      </p:sp>
    </p:spTree>
    <p:extLst>
      <p:ext uri="{BB962C8B-B14F-4D97-AF65-F5344CB8AC3E}">
        <p14:creationId xmlns:p14="http://schemas.microsoft.com/office/powerpoint/2010/main" val="4283592520"/>
      </p:ext>
    </p:extLst>
  </p:cSld>
  <p:clrMapOvr>
    <a:masterClrMapping/>
  </p:clrMapOvr>
  <p:transition advTm="3000"/>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Stroomdiagram: Ophalen 3"/>
          <p:cNvSpPr/>
          <p:nvPr/>
        </p:nvSpPr>
        <p:spPr>
          <a:xfrm>
            <a:off x="4724400" y="2491581"/>
            <a:ext cx="2743200" cy="2743200"/>
          </a:xfrm>
          <a:prstGeom prst="flowChartExtra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0357838"/>
      </p:ext>
    </p:extLst>
  </p:cSld>
  <p:clrMapOvr>
    <a:masterClrMapping/>
  </p:clrMapOvr>
  <p:transition advClick="0" advTm="1000"/>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de rode driehoek</a:t>
            </a:r>
            <a:endParaRPr lang="en-US" dirty="0">
              <a:solidFill>
                <a:schemeClr val="tx1"/>
              </a:solidFill>
            </a:endParaRPr>
          </a:p>
        </p:txBody>
      </p:sp>
    </p:spTree>
    <p:extLst>
      <p:ext uri="{BB962C8B-B14F-4D97-AF65-F5344CB8AC3E}">
        <p14:creationId xmlns:p14="http://schemas.microsoft.com/office/powerpoint/2010/main" val="2461506602"/>
      </p:ext>
    </p:extLst>
  </p:cSld>
  <p:clrMapOvr>
    <a:masterClrMapping/>
  </p:clrMapOvr>
  <p:transition advTm="3000"/>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Ovaal 3"/>
          <p:cNvSpPr/>
          <p:nvPr/>
        </p:nvSpPr>
        <p:spPr>
          <a:xfrm>
            <a:off x="4724400" y="2491581"/>
            <a:ext cx="2743200" cy="2743200"/>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5069030"/>
      </p:ext>
    </p:extLst>
  </p:cSld>
  <p:clrMapOvr>
    <a:masterClrMapping/>
  </p:clrMapOvr>
  <p:transition advClick="0" advTm="1000"/>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groene cirkel</a:t>
            </a:r>
            <a:endParaRPr lang="en-US" dirty="0">
              <a:solidFill>
                <a:schemeClr val="tx1"/>
              </a:solidFill>
            </a:endParaRPr>
          </a:p>
        </p:txBody>
      </p:sp>
    </p:spTree>
    <p:extLst>
      <p:ext uri="{BB962C8B-B14F-4D97-AF65-F5344CB8AC3E}">
        <p14:creationId xmlns:p14="http://schemas.microsoft.com/office/powerpoint/2010/main" val="2520881942"/>
      </p:ext>
    </p:extLst>
  </p:cSld>
  <p:clrMapOvr>
    <a:masterClrMapping/>
  </p:clrMapOvr>
  <p:transition advTm="3000"/>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Rechthoek 3"/>
          <p:cNvSpPr/>
          <p:nvPr/>
        </p:nvSpPr>
        <p:spPr>
          <a:xfrm>
            <a:off x="4724400" y="2491581"/>
            <a:ext cx="2743200" cy="274320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48880924"/>
      </p:ext>
    </p:extLst>
  </p:cSld>
  <p:clrMapOvr>
    <a:masterClrMapping/>
  </p:clrMapOvr>
  <p:transition advClick="0" advTm="1000"/>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het groene vierkant</a:t>
            </a:r>
            <a:endParaRPr lang="en-US" dirty="0">
              <a:solidFill>
                <a:schemeClr val="tx1"/>
              </a:solidFill>
            </a:endParaRPr>
          </a:p>
        </p:txBody>
      </p:sp>
    </p:spTree>
    <p:extLst>
      <p:ext uri="{BB962C8B-B14F-4D97-AF65-F5344CB8AC3E}">
        <p14:creationId xmlns:p14="http://schemas.microsoft.com/office/powerpoint/2010/main" val="1670047242"/>
      </p:ext>
    </p:extLst>
  </p:cSld>
  <p:clrMapOvr>
    <a:masterClrMapping/>
  </p:clrMapOvr>
  <p:transition advTm="3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graphicFrame>
        <p:nvGraphicFramePr>
          <p:cNvPr id="4" name="Object 3"/>
          <p:cNvGraphicFramePr>
            <a:graphicFrameLocks noChangeAspect="1"/>
          </p:cNvGraphicFramePr>
          <p:nvPr>
            <p:extLst>
              <p:ext uri="{D42A27DB-BD31-4B8C-83A1-F6EECF244321}">
                <p14:modId xmlns:p14="http://schemas.microsoft.com/office/powerpoint/2010/main" val="1674028091"/>
              </p:ext>
            </p:extLst>
          </p:nvPr>
        </p:nvGraphicFramePr>
        <p:xfrm>
          <a:off x="263352" y="116632"/>
          <a:ext cx="9001000" cy="6360564"/>
        </p:xfrm>
        <a:graphic>
          <a:graphicData uri="http://schemas.openxmlformats.org/presentationml/2006/ole">
            <mc:AlternateContent xmlns:mc="http://schemas.openxmlformats.org/markup-compatibility/2006">
              <mc:Choice xmlns:v="urn:schemas-microsoft-com:vml" Requires="v">
                <p:oleObj spid="_x0000_s1030" name="Acrobat Document" r:id="rId3" imgW="8019999" imgH="5667233" progId="Acrobat.Document.DC">
                  <p:embed/>
                </p:oleObj>
              </mc:Choice>
              <mc:Fallback>
                <p:oleObj name="Acrobat Document" r:id="rId3" imgW="8019999" imgH="5667233" progId="Acrobat.Document.DC">
                  <p:embed/>
                  <p:pic>
                    <p:nvPicPr>
                      <p:cNvPr id="0" name=""/>
                      <p:cNvPicPr/>
                      <p:nvPr/>
                    </p:nvPicPr>
                    <p:blipFill>
                      <a:blip r:embed="rId4"/>
                      <a:stretch>
                        <a:fillRect/>
                      </a:stretch>
                    </p:blipFill>
                    <p:spPr>
                      <a:xfrm>
                        <a:off x="263352" y="116632"/>
                        <a:ext cx="9001000" cy="6360564"/>
                      </a:xfrm>
                      <a:prstGeom prst="rect">
                        <a:avLst/>
                      </a:prstGeom>
                    </p:spPr>
                  </p:pic>
                </p:oleObj>
              </mc:Fallback>
            </mc:AlternateContent>
          </a:graphicData>
        </a:graphic>
      </p:graphicFrame>
    </p:spTree>
    <p:extLst>
      <p:ext uri="{BB962C8B-B14F-4D97-AF65-F5344CB8AC3E}">
        <p14:creationId xmlns:p14="http://schemas.microsoft.com/office/powerpoint/2010/main" val="1538025811"/>
      </p:ext>
    </p:extLst>
  </p:cSld>
  <p:clrMapOvr>
    <a:masterClrMapping/>
  </p:clrMapOv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Stroomdiagram: Ophalen 3"/>
          <p:cNvSpPr/>
          <p:nvPr/>
        </p:nvSpPr>
        <p:spPr>
          <a:xfrm>
            <a:off x="4724400" y="2491581"/>
            <a:ext cx="2743200" cy="2743200"/>
          </a:xfrm>
          <a:prstGeom prst="flowChartExtra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54182472"/>
      </p:ext>
    </p:extLst>
  </p:cSld>
  <p:clrMapOvr>
    <a:masterClrMapping/>
  </p:clrMapOvr>
  <p:transition advClick="0" advTm="1000"/>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de rode driehoek</a:t>
            </a:r>
            <a:endParaRPr lang="en-US" dirty="0">
              <a:solidFill>
                <a:schemeClr val="tx1"/>
              </a:solidFill>
            </a:endParaRPr>
          </a:p>
        </p:txBody>
      </p:sp>
    </p:spTree>
    <p:extLst>
      <p:ext uri="{BB962C8B-B14F-4D97-AF65-F5344CB8AC3E}">
        <p14:creationId xmlns:p14="http://schemas.microsoft.com/office/powerpoint/2010/main" val="53607796"/>
      </p:ext>
    </p:extLst>
  </p:cSld>
  <p:clrMapOvr>
    <a:masterClrMapping/>
  </p:clrMapOvr>
  <p:transition advTm="3000"/>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Regelmatige vijfhoek 3"/>
          <p:cNvSpPr/>
          <p:nvPr/>
        </p:nvSpPr>
        <p:spPr>
          <a:xfrm>
            <a:off x="4724400" y="2491581"/>
            <a:ext cx="2743200" cy="2743200"/>
          </a:xfrm>
          <a:prstGeom prst="pentagon">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9452664"/>
      </p:ext>
    </p:extLst>
  </p:cSld>
  <p:clrMapOvr>
    <a:masterClrMapping/>
  </p:clrMapOvr>
  <p:transition advClick="0" advTm="1000"/>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rode vijfhoek</a:t>
            </a:r>
            <a:endParaRPr lang="en-US" dirty="0">
              <a:solidFill>
                <a:schemeClr val="tx1"/>
              </a:solidFill>
            </a:endParaRPr>
          </a:p>
        </p:txBody>
      </p:sp>
    </p:spTree>
    <p:extLst>
      <p:ext uri="{BB962C8B-B14F-4D97-AF65-F5344CB8AC3E}">
        <p14:creationId xmlns:p14="http://schemas.microsoft.com/office/powerpoint/2010/main" val="1468043371"/>
      </p:ext>
    </p:extLst>
  </p:cSld>
  <p:clrMapOvr>
    <a:masterClrMapping/>
  </p:clrMapOvr>
  <p:transition advTm="3000"/>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Rechthoek 3"/>
          <p:cNvSpPr/>
          <p:nvPr/>
        </p:nvSpPr>
        <p:spPr>
          <a:xfrm>
            <a:off x="4724400" y="2491581"/>
            <a:ext cx="2743200" cy="2743200"/>
          </a:xfrm>
          <a:prstGeom prst="rect">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02990139"/>
      </p:ext>
    </p:extLst>
  </p:cSld>
  <p:clrMapOvr>
    <a:masterClrMapping/>
  </p:clrMapOvr>
  <p:transition advClick="0" advTm="1000"/>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Bleef je zitten? Zet dan een streepje in het groene vierkant</a:t>
            </a:r>
            <a:endParaRPr lang="en-US" dirty="0">
              <a:solidFill>
                <a:schemeClr val="tx1"/>
              </a:solidFill>
            </a:endParaRPr>
          </a:p>
        </p:txBody>
      </p:sp>
    </p:spTree>
    <p:extLst>
      <p:ext uri="{BB962C8B-B14F-4D97-AF65-F5344CB8AC3E}">
        <p14:creationId xmlns:p14="http://schemas.microsoft.com/office/powerpoint/2010/main" val="3981084111"/>
      </p:ext>
    </p:extLst>
  </p:cSld>
  <p:clrMapOvr>
    <a:masterClrMapping/>
  </p:clrMapOvr>
  <p:transition advTm="3000"/>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a:p>
        </p:txBody>
      </p:sp>
      <p:sp>
        <p:nvSpPr>
          <p:cNvPr id="4" name="Ovaal 3"/>
          <p:cNvSpPr/>
          <p:nvPr/>
        </p:nvSpPr>
        <p:spPr>
          <a:xfrm>
            <a:off x="4724400" y="2491581"/>
            <a:ext cx="2743200" cy="2743200"/>
          </a:xfrm>
          <a:prstGeom prst="ellipse">
            <a:avLst/>
          </a:prstGeom>
          <a:no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06738354"/>
      </p:ext>
    </p:extLst>
  </p:cSld>
  <p:clrMapOvr>
    <a:masterClrMapping/>
  </p:clrMapOvr>
  <p:transition advClick="0" advTm="1000"/>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groene cirkel</a:t>
            </a:r>
            <a:endParaRPr lang="en-US" dirty="0">
              <a:solidFill>
                <a:schemeClr val="tx1"/>
              </a:solidFill>
            </a:endParaRPr>
          </a:p>
        </p:txBody>
      </p:sp>
    </p:spTree>
    <p:extLst>
      <p:ext uri="{BB962C8B-B14F-4D97-AF65-F5344CB8AC3E}">
        <p14:creationId xmlns:p14="http://schemas.microsoft.com/office/powerpoint/2010/main" val="3208410466"/>
      </p:ext>
    </p:extLst>
  </p:cSld>
  <p:clrMapOvr>
    <a:masterClrMapping/>
  </p:clrMapOvr>
  <p:transition advTm="3000"/>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sp>
        <p:nvSpPr>
          <p:cNvPr id="3" name="Tijdelijke aanduiding voor inhoud 2"/>
          <p:cNvSpPr>
            <a:spLocks noGrp="1"/>
          </p:cNvSpPr>
          <p:nvPr>
            <p:ph idx="1"/>
          </p:nvPr>
        </p:nvSpPr>
        <p:spPr/>
        <p:txBody>
          <a:bodyPr/>
          <a:lstStyle/>
          <a:p>
            <a:endParaRPr lang="en-US" dirty="0"/>
          </a:p>
        </p:txBody>
      </p:sp>
      <p:sp>
        <p:nvSpPr>
          <p:cNvPr id="4" name="Regelmatige vijfhoek 3"/>
          <p:cNvSpPr/>
          <p:nvPr/>
        </p:nvSpPr>
        <p:spPr>
          <a:xfrm>
            <a:off x="4724400" y="2491581"/>
            <a:ext cx="2743200" cy="2743200"/>
          </a:xfrm>
          <a:prstGeom prst="pentagon">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29459794"/>
      </p:ext>
    </p:extLst>
  </p:cSld>
  <p:clrMapOvr>
    <a:masterClrMapping/>
  </p:clrMapOvr>
  <p:transition advClick="0" advTm="1000"/>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nl-NL" dirty="0" smtClean="0">
              <a:solidFill>
                <a:schemeClr val="tx1"/>
              </a:solidFill>
            </a:endParaRPr>
          </a:p>
          <a:p>
            <a:pPr marL="0" indent="0" algn="ctr">
              <a:buNone/>
            </a:pPr>
            <a:endParaRPr lang="nl-NL" dirty="0">
              <a:solidFill>
                <a:schemeClr val="tx1"/>
              </a:solidFill>
            </a:endParaRPr>
          </a:p>
          <a:p>
            <a:pPr marL="0" indent="0" algn="ctr">
              <a:buNone/>
            </a:pPr>
            <a:endParaRPr lang="nl-NL" dirty="0" smtClean="0">
              <a:solidFill>
                <a:schemeClr val="tx1"/>
              </a:solidFill>
            </a:endParaRPr>
          </a:p>
          <a:p>
            <a:pPr marL="0" indent="0" algn="ctr">
              <a:buNone/>
            </a:pPr>
            <a:r>
              <a:rPr lang="nl-NL" dirty="0" smtClean="0">
                <a:solidFill>
                  <a:schemeClr val="tx1"/>
                </a:solidFill>
              </a:rPr>
              <a:t>Sprong je op? Zet dan een streepje in de rode vijfhoek</a:t>
            </a:r>
            <a:endParaRPr lang="en-US" dirty="0">
              <a:solidFill>
                <a:schemeClr val="tx1"/>
              </a:solidFill>
            </a:endParaRPr>
          </a:p>
        </p:txBody>
      </p:sp>
    </p:spTree>
    <p:extLst>
      <p:ext uri="{BB962C8B-B14F-4D97-AF65-F5344CB8AC3E}">
        <p14:creationId xmlns:p14="http://schemas.microsoft.com/office/powerpoint/2010/main" val="981496284"/>
      </p:ext>
    </p:extLst>
  </p:cSld>
  <p:clrMapOvr>
    <a:masterClrMapping/>
  </p:clrMapOvr>
  <p:transition advTm="3000"/>
  <p:timing>
    <p:tnLst>
      <p:par>
        <p:cTn id="1" dur="indefinite" restart="never" nodeType="tmRoot"/>
      </p:par>
    </p:tnLst>
  </p:timing>
</p:sld>
</file>

<file path=ppt/theme/theme1.xml><?xml version="1.0" encoding="utf-8"?>
<a:theme xmlns:a="http://schemas.openxmlformats.org/drawingml/2006/main" name="Thema WKRU - breedbeeld - voorstel2">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a WKRU - breedbeeld - voorstel2" id="{C0505BF6-2BEC-4725-8DC7-83ED56CCC7D0}" vid="{72EB324B-1D47-46FB-881A-0BB8E71B5767}"/>
    </a:ext>
  </a:extLst>
</a:theme>
</file>

<file path=docProps/app.xml><?xml version="1.0" encoding="utf-8"?>
<Properties xmlns="http://schemas.openxmlformats.org/officeDocument/2006/extended-properties" xmlns:vt="http://schemas.openxmlformats.org/officeDocument/2006/docPropsVTypes">
  <Template>Thema WKRU - breedbeeld</Template>
  <TotalTime>419</TotalTime>
  <Words>971</Words>
  <Application>Microsoft Office PowerPoint</Application>
  <PresentationFormat>Breedbeeld</PresentationFormat>
  <Paragraphs>242</Paragraphs>
  <Slides>114</Slides>
  <Notes>0</Notes>
  <HiddenSlides>0</HiddenSlides>
  <MMClips>0</MMClips>
  <ScaleCrop>false</ScaleCrop>
  <HeadingPairs>
    <vt:vector size="10" baseType="variant">
      <vt:variant>
        <vt:lpstr>Gebruikte lettertypen</vt:lpstr>
      </vt:variant>
      <vt:variant>
        <vt:i4>2</vt:i4>
      </vt:variant>
      <vt:variant>
        <vt:lpstr>Thema</vt:lpstr>
      </vt:variant>
      <vt:variant>
        <vt:i4>1</vt:i4>
      </vt:variant>
      <vt:variant>
        <vt:lpstr>Ingesloten OLE-bronprogramma's</vt:lpstr>
      </vt:variant>
      <vt:variant>
        <vt:i4>1</vt:i4>
      </vt:variant>
      <vt:variant>
        <vt:lpstr>Diatitels</vt:lpstr>
      </vt:variant>
      <vt:variant>
        <vt:i4>114</vt:i4>
      </vt:variant>
      <vt:variant>
        <vt:lpstr>Aangepaste voorstellingen</vt:lpstr>
      </vt:variant>
      <vt:variant>
        <vt:i4>1</vt:i4>
      </vt:variant>
    </vt:vector>
  </HeadingPairs>
  <TitlesOfParts>
    <vt:vector size="119" baseType="lpstr">
      <vt:lpstr>Arial</vt:lpstr>
      <vt:lpstr>Calibri</vt:lpstr>
      <vt:lpstr>Thema WKRU - breedbeeld - voorstel2</vt:lpstr>
      <vt:lpstr>Acrobat Document</vt:lpstr>
      <vt:lpstr>Springen of blijven zitten?</vt:lpstr>
      <vt:lpstr>    Als je de groene cirkel ziet, spring dan op.  Doe je dit binnen de tijd dan krijg je een punt.  </vt:lpstr>
      <vt:lpstr>Als je een groen vierkant ziet, blijf dan zitten. Doe je dit binnen de tijd, dan krijg je een punt.</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   Als je een rode vijfhoek ziet, blijf dan zitten.  Doe je dit binnen de tijd, dan krijg je geen strafpunt. </vt:lpstr>
      <vt:lpstr>  Als je een rode driehoek ziet, spring dan op.  Doe je dit binnen de tijd, dan krijg je geen strafpunt. </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Aangepaste voorstelling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Staan of zitten?</dc:title>
  <dc:creator>Jacky Schipper</dc:creator>
  <cp:lastModifiedBy>sdekker</cp:lastModifiedBy>
  <cp:revision>49</cp:revision>
  <dcterms:created xsi:type="dcterms:W3CDTF">2018-11-06T13:21:31Z</dcterms:created>
  <dcterms:modified xsi:type="dcterms:W3CDTF">2020-01-09T11:44:11Z</dcterms:modified>
</cp:coreProperties>
</file>