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92" r:id="rId7"/>
    <p:sldId id="260" r:id="rId8"/>
    <p:sldId id="293" r:id="rId9"/>
    <p:sldId id="261" r:id="rId10"/>
    <p:sldId id="288" r:id="rId11"/>
    <p:sldId id="262" r:id="rId12"/>
    <p:sldId id="282" r:id="rId13"/>
    <p:sldId id="285" r:id="rId14"/>
    <p:sldId id="266" r:id="rId15"/>
    <p:sldId id="268" r:id="rId16"/>
    <p:sldId id="283" r:id="rId17"/>
    <p:sldId id="298" r:id="rId18"/>
    <p:sldId id="294" r:id="rId19"/>
    <p:sldId id="295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2" autoAdjust="0"/>
    <p:restoredTop sz="94651" autoAdjust="0"/>
  </p:normalViewPr>
  <p:slideViewPr>
    <p:cSldViewPr snapToGrid="0">
      <p:cViewPr varScale="1">
        <p:scale>
          <a:sx n="65" d="100"/>
          <a:sy n="65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13615-423E-4C10-802A-29C9DDB6FA8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04859-D169-4A58-AE79-CB810AE8C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55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plaatje</a:t>
            </a:r>
            <a:r>
              <a:rPr lang="en-US" dirty="0"/>
              <a:t> van </a:t>
            </a:r>
            <a:r>
              <a:rPr lang="en-US" dirty="0" err="1"/>
              <a:t>één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?</a:t>
            </a:r>
            <a:r>
              <a:rPr lang="en-US" baseline="0" dirty="0"/>
              <a:t> Maar </a:t>
            </a:r>
            <a:r>
              <a:rPr lang="en-US" baseline="0" dirty="0" err="1"/>
              <a:t>vooral</a:t>
            </a:r>
            <a:r>
              <a:rPr lang="en-US" baseline="0" dirty="0"/>
              <a:t> </a:t>
            </a:r>
            <a:r>
              <a:rPr lang="en-US" baseline="0" dirty="0" err="1"/>
              <a:t>belangrijk</a:t>
            </a:r>
            <a:r>
              <a:rPr lang="en-US" baseline="0" dirty="0"/>
              <a:t> </a:t>
            </a:r>
            <a:r>
              <a:rPr lang="en-US" baseline="0" dirty="0" err="1"/>
              <a:t>lijkt</a:t>
            </a:r>
            <a:r>
              <a:rPr lang="en-US" baseline="0" dirty="0"/>
              <a:t> me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indicatie</a:t>
            </a:r>
            <a:r>
              <a:rPr lang="en-US" dirty="0"/>
              <a:t> van hoe </a:t>
            </a:r>
            <a:r>
              <a:rPr lang="en-US" dirty="0" err="1"/>
              <a:t>groot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 </a:t>
            </a:r>
            <a:r>
              <a:rPr lang="en-US" dirty="0" err="1"/>
              <a:t>eigenlijk</a:t>
            </a:r>
            <a:r>
              <a:rPr lang="en-US" dirty="0"/>
              <a:t> is.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4859-D169-4A58-AE79-CB810AE8CF5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73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4859-D169-4A58-AE79-CB810AE8CF5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87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Formaat</a:t>
            </a:r>
            <a:r>
              <a:rPr lang="en-US" dirty="0"/>
              <a:t> van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stukje</a:t>
            </a:r>
            <a:r>
              <a:rPr lang="en-US" dirty="0"/>
              <a:t> </a:t>
            </a:r>
            <a:r>
              <a:rPr lang="en-US" dirty="0" err="1"/>
              <a:t>weefsel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4859-D169-4A58-AE79-CB810AE8CF5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34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Verder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 </a:t>
            </a:r>
            <a:r>
              <a:rPr lang="en-US" baseline="0" dirty="0" err="1"/>
              <a:t>er</a:t>
            </a:r>
            <a:r>
              <a:rPr lang="en-US" baseline="0" dirty="0"/>
              <a:t> nog </a:t>
            </a:r>
            <a:r>
              <a:rPr lang="en-US" baseline="0" dirty="0" err="1"/>
              <a:t>andere</a:t>
            </a:r>
            <a:r>
              <a:rPr lang="en-US" baseline="0" dirty="0"/>
              <a:t> </a:t>
            </a:r>
            <a:r>
              <a:rPr lang="en-US" baseline="0" dirty="0" err="1"/>
              <a:t>structuren</a:t>
            </a:r>
            <a:r>
              <a:rPr lang="en-US" baseline="0" dirty="0"/>
              <a:t>, </a:t>
            </a:r>
            <a:r>
              <a:rPr lang="en-US" baseline="0" dirty="0" err="1"/>
              <a:t>andere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4859-D169-4A58-AE79-CB810AE8CF5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5543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4859-D169-4A58-AE79-CB810AE8CF59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696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>
                <a:solidFill>
                  <a:srgbClr val="008295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90500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00829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652000" y="6248400"/>
            <a:ext cx="1930400" cy="476250"/>
          </a:xfrm>
          <a:prstGeom prst="rect">
            <a:avLst/>
          </a:prstGeom>
          <a:ln/>
        </p:spPr>
        <p:txBody>
          <a:bodyPr/>
          <a:lstStyle>
            <a:lvl1pPr marL="0" indent="0" algn="r">
              <a:defRPr sz="1800">
                <a:solidFill>
                  <a:srgbClr val="FF6600"/>
                </a:solidFill>
                <a:latin typeface="Calibri" panose="020F0502020204030204" pitchFamily="34" charset="0"/>
              </a:defRPr>
            </a:lvl1pPr>
          </a:lstStyle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486400" y="6248400"/>
            <a:ext cx="4064000" cy="476250"/>
          </a:xfrm>
          <a:prstGeom prst="rect">
            <a:avLst/>
          </a:prstGeom>
          <a:ln/>
        </p:spPr>
        <p:txBody>
          <a:bodyPr/>
          <a:lstStyle>
            <a:lvl1pPr algn="r">
              <a:defRPr>
                <a:solidFill>
                  <a:srgbClr val="FF6600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304" y="163492"/>
            <a:ext cx="3026423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249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AD8-2CD4-41D1-9204-AB6D5CE1A15B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21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D065A-5616-4FE3-901D-C23F5E5540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180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AD8-2CD4-41D1-9204-AB6D5CE1A15B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614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AD8-2CD4-41D1-9204-AB6D5CE1A15B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35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AD8-2CD4-41D1-9204-AB6D5CE1A15B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532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AD8-2CD4-41D1-9204-AB6D5CE1A15B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648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D065A-5616-4FE3-901D-C23F5E5540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28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D065A-5616-4FE3-901D-C23F5E5540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11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D065A-5616-4FE3-901D-C23F5E5540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299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D065A-5616-4FE3-901D-C23F5E5540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10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Calibri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10394" y="6523233"/>
            <a:ext cx="704006" cy="307975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FF9933"/>
                </a:solidFill>
                <a:latin typeface="Calibri" panose="020F0502020204030204" pitchFamily="34" charset="0"/>
              </a:defRPr>
            </a:lvl1pPr>
          </a:lstStyle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  <p:cxnSp>
        <p:nvCxnSpPr>
          <p:cNvPr id="9" name="Rechte verbindingslijn 8"/>
          <p:cNvCxnSpPr/>
          <p:nvPr/>
        </p:nvCxnSpPr>
        <p:spPr bwMode="auto">
          <a:xfrm>
            <a:off x="210394" y="6567650"/>
            <a:ext cx="11736627" cy="4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29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10033868" y="6229345"/>
            <a:ext cx="1913153" cy="5853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57" y="6309451"/>
            <a:ext cx="1788064" cy="4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999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210394" y="6567650"/>
            <a:ext cx="11736627" cy="4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29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15"/>
          <p:cNvSpPr/>
          <p:nvPr/>
        </p:nvSpPr>
        <p:spPr bwMode="auto">
          <a:xfrm>
            <a:off x="10033868" y="6229345"/>
            <a:ext cx="1913153" cy="5853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57" y="6309451"/>
            <a:ext cx="1788064" cy="425435"/>
          </a:xfrm>
          <a:prstGeom prst="rect">
            <a:avLst/>
          </a:prstGeom>
        </p:spPr>
      </p:pic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10394" y="6523233"/>
            <a:ext cx="704006" cy="307975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FF9933"/>
                </a:solidFill>
                <a:latin typeface="Calibri" panose="020F0502020204030204" pitchFamily="34" charset="0"/>
              </a:defRPr>
            </a:lvl1pPr>
          </a:lstStyle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8809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/>
          <p:cNvCxnSpPr/>
          <p:nvPr/>
        </p:nvCxnSpPr>
        <p:spPr bwMode="auto">
          <a:xfrm>
            <a:off x="210394" y="6567650"/>
            <a:ext cx="11736627" cy="4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29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15"/>
          <p:cNvSpPr/>
          <p:nvPr/>
        </p:nvSpPr>
        <p:spPr bwMode="auto">
          <a:xfrm>
            <a:off x="10033868" y="6229345"/>
            <a:ext cx="1913153" cy="5853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57" y="6309451"/>
            <a:ext cx="1788064" cy="425435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10394" y="6523233"/>
            <a:ext cx="704006" cy="307975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FF9933"/>
                </a:solidFill>
                <a:latin typeface="Calibri" panose="020F0502020204030204" pitchFamily="34" charset="0"/>
              </a:defRPr>
            </a:lvl1pPr>
          </a:lstStyle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2011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10394" y="6523233"/>
            <a:ext cx="704006" cy="307975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FF9933"/>
                </a:solidFill>
                <a:latin typeface="Calibri" panose="020F0502020204030204" pitchFamily="34" charset="0"/>
              </a:defRPr>
            </a:lvl1pPr>
          </a:lstStyle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3648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191003"/>
            <a:ext cx="10363200" cy="904875"/>
          </a:xfrm>
        </p:spPr>
        <p:txBody>
          <a:bodyPr anchor="t"/>
          <a:lstStyle>
            <a:lvl1pPr algn="l">
              <a:defRPr sz="4800" b="0" cap="none" baseline="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684" y="5095875"/>
            <a:ext cx="10314917" cy="381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550400" y="6248400"/>
            <a:ext cx="1828800" cy="476250"/>
          </a:xfrm>
          <a:prstGeom prst="rect">
            <a:avLst/>
          </a:prstGeom>
          <a:ln/>
        </p:spPr>
        <p:txBody>
          <a:bodyPr/>
          <a:lstStyle>
            <a:lvl1pPr algn="r">
              <a:defRPr sz="1800">
                <a:solidFill>
                  <a:srgbClr val="FF6600"/>
                </a:solidFill>
                <a:latin typeface="Calibri" panose="020F0502020204030204" pitchFamily="34" charset="0"/>
              </a:defRPr>
            </a:lvl1pPr>
          </a:lstStyle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181600" y="6248400"/>
            <a:ext cx="42672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FF6600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304" y="163492"/>
            <a:ext cx="3026423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553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 bwMode="auto">
          <a:xfrm>
            <a:off x="210394" y="6567650"/>
            <a:ext cx="11736627" cy="4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29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15"/>
          <p:cNvSpPr/>
          <p:nvPr/>
        </p:nvSpPr>
        <p:spPr bwMode="auto">
          <a:xfrm>
            <a:off x="10033868" y="6229345"/>
            <a:ext cx="1913153" cy="5853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57" y="6309451"/>
            <a:ext cx="1788064" cy="425435"/>
          </a:xfrm>
          <a:prstGeom prst="rect">
            <a:avLst/>
          </a:prstGeom>
        </p:spPr>
      </p:pic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10394" y="6523233"/>
            <a:ext cx="704006" cy="307975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FF9933"/>
                </a:solidFill>
                <a:latin typeface="Calibri" panose="020F0502020204030204" pitchFamily="34" charset="0"/>
              </a:defRPr>
            </a:lvl1pPr>
          </a:lstStyle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33211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10" name="Rechte verbindingslijn 9"/>
          <p:cNvCxnSpPr/>
          <p:nvPr/>
        </p:nvCxnSpPr>
        <p:spPr bwMode="auto">
          <a:xfrm>
            <a:off x="210394" y="6567650"/>
            <a:ext cx="11736627" cy="4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29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5"/>
          <p:cNvSpPr/>
          <p:nvPr/>
        </p:nvSpPr>
        <p:spPr bwMode="auto">
          <a:xfrm>
            <a:off x="10033868" y="6229345"/>
            <a:ext cx="1913153" cy="5853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57" y="6309451"/>
            <a:ext cx="1788064" cy="425435"/>
          </a:xfrm>
          <a:prstGeom prst="rect">
            <a:avLst/>
          </a:prstGeom>
        </p:spPr>
      </p:pic>
      <p:sp>
        <p:nvSpPr>
          <p:cNvPr id="1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10394" y="6523233"/>
            <a:ext cx="704006" cy="307975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FF9933"/>
                </a:solidFill>
                <a:latin typeface="Calibri" panose="020F0502020204030204" pitchFamily="34" charset="0"/>
              </a:defRPr>
            </a:lvl1pPr>
          </a:lstStyle>
          <a:p>
            <a:fld id="{EB6BB2C1-FAE3-44FA-9294-E760615C2E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7888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D065A-5616-4FE3-901D-C23F5E5540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31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689600" y="6248400"/>
            <a:ext cx="1625600" cy="476250"/>
          </a:xfrm>
          <a:prstGeom prst="rect">
            <a:avLst/>
          </a:prstGeom>
          <a:ln/>
        </p:spPr>
        <p:txBody>
          <a:bodyPr/>
          <a:lstStyle>
            <a:lvl1pPr algn="r">
              <a:defRPr sz="1800">
                <a:solidFill>
                  <a:srgbClr val="FF6600"/>
                </a:solidFill>
                <a:latin typeface="Calibri" panose="020F0502020204030204" pitchFamily="34" charset="0"/>
              </a:defRPr>
            </a:lvl1pPr>
          </a:lstStyle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727200" y="6248400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FF6600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02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008295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8295"/>
          </a:solidFill>
          <a:latin typeface="Calibri" panose="020F0502020204030204" pitchFamily="34" charset="0"/>
          <a:ea typeface="+mn-ea"/>
          <a:cs typeface="+mn-cs"/>
        </a:defRPr>
      </a:lvl1pPr>
      <a:lvl2pPr marL="8001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 typeface="Calibri" panose="020F0502020204030204" pitchFamily="34" charset="0"/>
        <a:buChar char="¬"/>
        <a:tabLst/>
        <a:defRPr sz="2000">
          <a:solidFill>
            <a:srgbClr val="008295"/>
          </a:solidFill>
          <a:latin typeface="Calibri" panose="020F0502020204030204" pitchFamily="34" charset="0"/>
        </a:defRPr>
      </a:lvl2pPr>
      <a:lvl3pPr marL="1168400" indent="-254000" algn="l" rtl="0" eaLnBrk="1" fontAlgn="base" hangingPunct="1">
        <a:spcBef>
          <a:spcPct val="20000"/>
        </a:spcBef>
        <a:spcAft>
          <a:spcPct val="0"/>
        </a:spcAft>
        <a:buSzPct val="100000"/>
        <a:buFont typeface="Calibri" panose="020F0502020204030204" pitchFamily="34" charset="0"/>
        <a:buChar char="‒"/>
        <a:defRPr sz="1800">
          <a:solidFill>
            <a:srgbClr val="008295"/>
          </a:solidFill>
          <a:latin typeface="Calibri" panose="020F0502020204030204" pitchFamily="34" charset="0"/>
        </a:defRPr>
      </a:lvl3pPr>
      <a:lvl4pPr marL="1611313" indent="-239713" algn="l" rtl="0" eaLnBrk="1" fontAlgn="base" hangingPunct="1">
        <a:spcBef>
          <a:spcPct val="20000"/>
        </a:spcBef>
        <a:spcAft>
          <a:spcPct val="0"/>
        </a:spcAft>
        <a:buFont typeface="Calibri" panose="020F0502020204030204" pitchFamily="34" charset="0"/>
        <a:buChar char="»"/>
        <a:defRPr sz="1800">
          <a:solidFill>
            <a:srgbClr val="008295"/>
          </a:solidFill>
          <a:latin typeface="Calibri" panose="020F0502020204030204" pitchFamily="34" charset="0"/>
        </a:defRPr>
      </a:lvl4pPr>
      <a:lvl5pPr marL="2063750" indent="-234950" algn="l" rtl="0" eaLnBrk="1" fontAlgn="base" hangingPunct="1">
        <a:spcBef>
          <a:spcPct val="20000"/>
        </a:spcBef>
        <a:spcAft>
          <a:spcPct val="0"/>
        </a:spcAft>
        <a:buFont typeface="Calibri" panose="020F0502020204030204" pitchFamily="34" charset="0"/>
        <a:buChar char="›"/>
        <a:defRPr sz="1800">
          <a:solidFill>
            <a:srgbClr val="008295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98D89-B046-4459-9169-AE559F780F82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D065A-5616-4FE3-901D-C23F5E55406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74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wkru.nl/materialen/gebruik-materiale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Diagnostiek</a:t>
            </a:r>
            <a:r>
              <a:rPr lang="en-US" dirty="0"/>
              <a:t> door de </a:t>
            </a:r>
            <a:r>
              <a:rPr lang="en-US" dirty="0" err="1"/>
              <a:t>patholoog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622171" y="6574563"/>
            <a:ext cx="11983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WKRU. Gebruik van dit materiaal: Creative </a:t>
            </a:r>
            <a:r>
              <a:rPr lang="nl-N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 ‘Naamsvermelding-</a:t>
            </a:r>
            <a:r>
              <a:rPr lang="nl-N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NietCommercieel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nl-N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GelijkDelen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’ (CC BY-NC-SA 4.0). Zie: 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http://www.wkru.nl/materialen/gebruik-materialen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1" y="6574153"/>
            <a:ext cx="277409" cy="2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627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7"/>
          <a:stretch/>
        </p:blipFill>
        <p:spPr bwMode="auto">
          <a:xfrm>
            <a:off x="1077449" y="0"/>
            <a:ext cx="8553796" cy="686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9" y="101012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24468" y="699297"/>
            <a:ext cx="1921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Gezonde</a:t>
            </a:r>
            <a:r>
              <a:rPr lang="en-US" sz="2800" b="1" dirty="0"/>
              <a:t> </a:t>
            </a:r>
            <a:r>
              <a:rPr lang="en-US" sz="2800" b="1" dirty="0" err="1"/>
              <a:t>cellen</a:t>
            </a:r>
            <a:endParaRPr lang="en-US" sz="2800" b="1" dirty="0"/>
          </a:p>
        </p:txBody>
      </p:sp>
      <p:sp>
        <p:nvSpPr>
          <p:cNvPr id="4" name="Tekstvak 3"/>
          <p:cNvSpPr txBox="1"/>
          <p:nvPr/>
        </p:nvSpPr>
        <p:spPr>
          <a:xfrm>
            <a:off x="9631245" y="1847647"/>
            <a:ext cx="25607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Kleine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cellen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Donkerpaars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Alle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cellen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zijn</a:t>
            </a:r>
            <a:r>
              <a:rPr lang="en-US" sz="2800" dirty="0">
                <a:solidFill>
                  <a:schemeClr val="bg1"/>
                </a:solidFill>
              </a:rPr>
              <a:t> even </a:t>
            </a:r>
            <a:r>
              <a:rPr lang="en-US" sz="2800" dirty="0" err="1">
                <a:solidFill>
                  <a:schemeClr val="bg1"/>
                </a:solidFill>
              </a:rPr>
              <a:t>groot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4061" y="4941009"/>
            <a:ext cx="1654368" cy="161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70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2443" y="1"/>
            <a:ext cx="845819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9480640" y="1766631"/>
            <a:ext cx="25116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Grote </a:t>
            </a:r>
            <a:r>
              <a:rPr lang="en-US" sz="2800" dirty="0" err="1">
                <a:solidFill>
                  <a:schemeClr val="bg1"/>
                </a:solidFill>
              </a:rPr>
              <a:t>cellen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Lichtpaars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Niet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alle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cellen</a:t>
            </a:r>
            <a:r>
              <a:rPr lang="en-US" sz="2800" dirty="0">
                <a:solidFill>
                  <a:schemeClr val="bg1"/>
                </a:solidFill>
              </a:rPr>
              <a:t> even </a:t>
            </a:r>
            <a:r>
              <a:rPr lang="en-US" sz="2800" dirty="0" err="1">
                <a:solidFill>
                  <a:schemeClr val="bg1"/>
                </a:solidFill>
              </a:rPr>
              <a:t>groot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‘Anders’ </a:t>
            </a:r>
            <a:r>
              <a:rPr lang="en-US" sz="2800" dirty="0" err="1">
                <a:solidFill>
                  <a:schemeClr val="bg1"/>
                </a:solidFill>
              </a:rPr>
              <a:t>dan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omgeving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" y="74646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41803" y="961393"/>
            <a:ext cx="2145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Kankercellen</a:t>
            </a:r>
            <a:endParaRPr lang="en-US" sz="2800" b="1" dirty="0"/>
          </a:p>
        </p:txBody>
      </p:sp>
      <p:sp>
        <p:nvSpPr>
          <p:cNvPr id="7" name="Vermenigvuldigen 6"/>
          <p:cNvSpPr/>
          <p:nvPr/>
        </p:nvSpPr>
        <p:spPr>
          <a:xfrm>
            <a:off x="8462909" y="0"/>
            <a:ext cx="2035465" cy="176663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87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75776" cy="459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0918" y="3213640"/>
            <a:ext cx="1259009" cy="122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" y="3681222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700092" y="4303057"/>
            <a:ext cx="1921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Gezonde</a:t>
            </a:r>
            <a:r>
              <a:rPr lang="en-US" sz="2800" b="1" dirty="0"/>
              <a:t> </a:t>
            </a:r>
            <a:r>
              <a:rPr lang="en-US" sz="2800" b="1" dirty="0" err="1"/>
              <a:t>cellen</a:t>
            </a:r>
            <a:endParaRPr lang="en-US" sz="28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3137524" y="5042118"/>
            <a:ext cx="25607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Kleine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cellen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Donkerpaars</a:t>
            </a:r>
            <a:r>
              <a:rPr lang="en-US" sz="1600" dirty="0">
                <a:solidFill>
                  <a:schemeClr val="bg1"/>
                </a:solidFill>
              </a:rPr>
              <a:t> of </a:t>
            </a:r>
            <a:r>
              <a:rPr lang="en-US" sz="1600" dirty="0" err="1">
                <a:solidFill>
                  <a:schemeClr val="bg1"/>
                </a:solidFill>
              </a:rPr>
              <a:t>lichtroze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Alle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cellen</a:t>
            </a:r>
            <a:r>
              <a:rPr lang="en-US" sz="1600" dirty="0">
                <a:solidFill>
                  <a:schemeClr val="bg1"/>
                </a:solidFill>
              </a:rPr>
              <a:t> even </a:t>
            </a:r>
            <a:r>
              <a:rPr lang="en-US" sz="1600" dirty="0" err="1">
                <a:solidFill>
                  <a:schemeClr val="bg1"/>
                </a:solidFill>
              </a:rPr>
              <a:t>groot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739" y="1928389"/>
            <a:ext cx="5901261" cy="492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Vermenigvuldigen 9"/>
          <p:cNvSpPr/>
          <p:nvPr/>
        </p:nvSpPr>
        <p:spPr>
          <a:xfrm>
            <a:off x="6095145" y="5501578"/>
            <a:ext cx="1768321" cy="148041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70" y="1278321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7078907" y="2182585"/>
            <a:ext cx="209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Kankercellen</a:t>
            </a:r>
            <a:endParaRPr lang="en-US" sz="28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9241369" y="0"/>
            <a:ext cx="3033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Grote </a:t>
            </a:r>
            <a:r>
              <a:rPr lang="en-US" sz="1600" dirty="0" err="1">
                <a:solidFill>
                  <a:schemeClr val="bg1"/>
                </a:solidFill>
              </a:rPr>
              <a:t>cellen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Lichtpaars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Niet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alle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cellen</a:t>
            </a:r>
            <a:r>
              <a:rPr lang="en-US" sz="1600" dirty="0">
                <a:solidFill>
                  <a:schemeClr val="bg1"/>
                </a:solidFill>
              </a:rPr>
              <a:t> even </a:t>
            </a:r>
            <a:r>
              <a:rPr lang="en-US" sz="1600" dirty="0" err="1">
                <a:solidFill>
                  <a:schemeClr val="bg1"/>
                </a:solidFill>
              </a:rPr>
              <a:t>groot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‘Anders’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omgeving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41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4" y="7019"/>
            <a:ext cx="9386721" cy="685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4061" y="5131554"/>
            <a:ext cx="1654368" cy="161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5" y="91681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777814" y="689966"/>
            <a:ext cx="1921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Gezonde</a:t>
            </a:r>
            <a:r>
              <a:rPr lang="en-US" sz="2800" b="1" dirty="0"/>
              <a:t> </a:t>
            </a:r>
            <a:r>
              <a:rPr lang="en-US" sz="2800" b="1" dirty="0" err="1"/>
              <a:t>cellen</a:t>
            </a:r>
            <a:endParaRPr lang="en-US" sz="28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9631245" y="1847647"/>
            <a:ext cx="25607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Kleine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cellen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Donkerpaars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Alle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cellen</a:t>
            </a:r>
            <a:r>
              <a:rPr lang="en-US" sz="2800" dirty="0">
                <a:solidFill>
                  <a:schemeClr val="bg1"/>
                </a:solidFill>
              </a:rPr>
              <a:t> even </a:t>
            </a:r>
            <a:r>
              <a:rPr lang="en-US" sz="2800" dirty="0" err="1">
                <a:solidFill>
                  <a:schemeClr val="bg1"/>
                </a:solidFill>
              </a:rPr>
              <a:t>groot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6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6" y="1201510"/>
            <a:ext cx="5884775" cy="491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1"/>
          <a:stretch/>
        </p:blipFill>
        <p:spPr bwMode="auto">
          <a:xfrm>
            <a:off x="1375938" y="-2545"/>
            <a:ext cx="8162036" cy="686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ermenigvuldigen 3"/>
          <p:cNvSpPr/>
          <p:nvPr/>
        </p:nvSpPr>
        <p:spPr>
          <a:xfrm>
            <a:off x="8504046" y="5234035"/>
            <a:ext cx="2035465" cy="176663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9" y="126170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784218" y="939899"/>
            <a:ext cx="212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Kankercellen</a:t>
            </a:r>
            <a:endParaRPr lang="en-US" sz="28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9552553" y="1035965"/>
            <a:ext cx="26394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Grote </a:t>
            </a:r>
            <a:r>
              <a:rPr lang="en-US" sz="2800" dirty="0" err="1">
                <a:solidFill>
                  <a:schemeClr val="bg1"/>
                </a:solidFill>
              </a:rPr>
              <a:t>cellen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Lichtpaars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</a:rPr>
              <a:t>Niet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alle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cellen</a:t>
            </a:r>
            <a:r>
              <a:rPr lang="en-US" sz="2800" dirty="0">
                <a:solidFill>
                  <a:schemeClr val="bg1"/>
                </a:solidFill>
              </a:rPr>
              <a:t> even </a:t>
            </a:r>
            <a:r>
              <a:rPr lang="en-US" sz="2800" dirty="0" err="1">
                <a:solidFill>
                  <a:schemeClr val="bg1"/>
                </a:solidFill>
              </a:rPr>
              <a:t>groot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‘Anders’ </a:t>
            </a:r>
            <a:r>
              <a:rPr lang="en-US" sz="2800" dirty="0" err="1">
                <a:solidFill>
                  <a:schemeClr val="bg1"/>
                </a:solidFill>
              </a:rPr>
              <a:t>dan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omgeving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2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0531" y="0"/>
            <a:ext cx="8355617" cy="685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ermenigvuldigen 3"/>
          <p:cNvSpPr/>
          <p:nvPr/>
        </p:nvSpPr>
        <p:spPr>
          <a:xfrm>
            <a:off x="809918" y="5168568"/>
            <a:ext cx="2035465" cy="176663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1844" y="5081611"/>
            <a:ext cx="1654368" cy="161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" y="76659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707160" y="890388"/>
            <a:ext cx="210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Kankercellen</a:t>
            </a:r>
            <a:endParaRPr lang="en-US" sz="2800" b="1" dirty="0"/>
          </a:p>
        </p:txBody>
      </p:sp>
      <p:pic>
        <p:nvPicPr>
          <p:cNvPr id="9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64" y="76661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9495554" y="674946"/>
            <a:ext cx="1921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Gezonde</a:t>
            </a:r>
            <a:r>
              <a:rPr lang="en-US" sz="2800" b="1" dirty="0"/>
              <a:t> </a:t>
            </a:r>
            <a:r>
              <a:rPr lang="en-US" sz="2800" b="1" dirty="0" err="1"/>
              <a:t>cellen</a:t>
            </a:r>
            <a:endParaRPr lang="en-US" sz="2800" b="1" dirty="0"/>
          </a:p>
        </p:txBody>
      </p:sp>
      <p:sp>
        <p:nvSpPr>
          <p:cNvPr id="11" name="Tekstvak 10"/>
          <p:cNvSpPr txBox="1"/>
          <p:nvPr/>
        </p:nvSpPr>
        <p:spPr>
          <a:xfrm>
            <a:off x="0" y="2825625"/>
            <a:ext cx="2314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Grote </a:t>
            </a:r>
            <a:r>
              <a:rPr lang="en-US" sz="1600" dirty="0" err="1">
                <a:solidFill>
                  <a:schemeClr val="bg1"/>
                </a:solidFill>
              </a:rPr>
              <a:t>cellen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Lichtpaars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Niet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alle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cellen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         even </a:t>
            </a:r>
            <a:r>
              <a:rPr lang="en-US" sz="1600" dirty="0" err="1">
                <a:solidFill>
                  <a:schemeClr val="bg1"/>
                </a:solidFill>
              </a:rPr>
              <a:t>groot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‘Anders’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omgeving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0189028" y="2825625"/>
            <a:ext cx="25607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Kleine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cellen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Donkerpaars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</a:rPr>
              <a:t>Alle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cellen</a:t>
            </a:r>
            <a:r>
              <a:rPr lang="en-US" sz="1600" dirty="0">
                <a:solidFill>
                  <a:schemeClr val="bg1"/>
                </a:solidFill>
              </a:rPr>
              <a:t> even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      </a:t>
            </a:r>
            <a:r>
              <a:rPr lang="en-US" sz="1600" dirty="0" err="1">
                <a:solidFill>
                  <a:schemeClr val="bg1"/>
                </a:solidFill>
              </a:rPr>
              <a:t>groot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89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47" y="541292"/>
            <a:ext cx="6375230" cy="62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373251" y="275726"/>
            <a:ext cx="4689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Andere</a:t>
            </a:r>
            <a:r>
              <a:rPr lang="en-US" sz="3600" b="1" dirty="0"/>
              <a:t> </a:t>
            </a:r>
            <a:r>
              <a:rPr lang="en-US" sz="3600" b="1" dirty="0" err="1"/>
              <a:t>structuren</a:t>
            </a:r>
            <a:r>
              <a:rPr lang="en-US" sz="3600" b="1" dirty="0"/>
              <a:t> </a:t>
            </a:r>
          </a:p>
        </p:txBody>
      </p:sp>
      <p:pic>
        <p:nvPicPr>
          <p:cNvPr id="7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5" y="1271933"/>
            <a:ext cx="3565755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1"/>
          <p:cNvSpPr txBox="1"/>
          <p:nvPr/>
        </p:nvSpPr>
        <p:spPr>
          <a:xfrm>
            <a:off x="1248113" y="2024106"/>
            <a:ext cx="2625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 </a:t>
            </a:r>
            <a:r>
              <a:rPr lang="en-US" dirty="0" err="1"/>
              <a:t>zagen</a:t>
            </a:r>
            <a:r>
              <a:rPr lang="en-US" dirty="0"/>
              <a:t> </a:t>
            </a:r>
            <a:r>
              <a:rPr lang="en-US" dirty="0" err="1"/>
              <a:t>jullie</a:t>
            </a:r>
            <a:r>
              <a:rPr lang="en-US" dirty="0"/>
              <a:t> </a:t>
            </a:r>
            <a:r>
              <a:rPr lang="en-US" dirty="0" err="1"/>
              <a:t>plaatjes</a:t>
            </a:r>
            <a:r>
              <a:rPr lang="en-US" dirty="0"/>
              <a:t> </a:t>
            </a:r>
            <a:r>
              <a:rPr lang="en-US" dirty="0" smtClean="0"/>
              <a:t>van </a:t>
            </a:r>
            <a:r>
              <a:rPr lang="en-US" dirty="0" err="1" smtClean="0"/>
              <a:t>vooral</a:t>
            </a:r>
            <a:r>
              <a:rPr lang="en-US" dirty="0" smtClean="0"/>
              <a:t> </a:t>
            </a:r>
            <a:r>
              <a:rPr lang="en-US" dirty="0"/>
              <a:t>1 </a:t>
            </a:r>
            <a:r>
              <a:rPr lang="en-US" dirty="0" err="1"/>
              <a:t>bepaald</a:t>
            </a:r>
            <a:r>
              <a:rPr lang="en-US" dirty="0"/>
              <a:t> type </a:t>
            </a:r>
            <a:r>
              <a:rPr lang="en-US" dirty="0" err="1"/>
              <a:t>cel</a:t>
            </a:r>
            <a:endParaRPr lang="en-US" b="1" dirty="0"/>
          </a:p>
        </p:txBody>
      </p:sp>
      <p:pic>
        <p:nvPicPr>
          <p:cNvPr id="9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51" y="4220644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229" y="4912499"/>
            <a:ext cx="2677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/>
              <a:t>Maar het lichaam bestaat uit verschillende soorten cellen</a:t>
            </a:r>
          </a:p>
        </p:txBody>
      </p:sp>
      <p:pic>
        <p:nvPicPr>
          <p:cNvPr id="13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93" y="2761820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253565" y="3316435"/>
            <a:ext cx="21004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Zometeen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voorbeelden</a:t>
            </a:r>
            <a:r>
              <a:rPr lang="en-US" dirty="0"/>
              <a:t> van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typen</a:t>
            </a:r>
            <a:r>
              <a:rPr lang="en-US" dirty="0"/>
              <a:t> </a:t>
            </a:r>
            <a:r>
              <a:rPr lang="en-US" dirty="0" err="1"/>
              <a:t>cellen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29" y="0"/>
            <a:ext cx="71654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1348" y="5096908"/>
            <a:ext cx="1654368" cy="161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" y="104338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888512" y="702623"/>
            <a:ext cx="168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Vetcellen</a:t>
            </a:r>
            <a:r>
              <a:rPr lang="en-US" sz="2800" b="1" dirty="0"/>
              <a:t> (</a:t>
            </a:r>
            <a:r>
              <a:rPr lang="en-US" sz="2800" b="1" dirty="0" err="1"/>
              <a:t>gezond</a:t>
            </a:r>
            <a:r>
              <a:rPr lang="en-US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2133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29" y="0"/>
            <a:ext cx="96702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0467" y="5145402"/>
            <a:ext cx="1654368" cy="161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2" y="77177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852989" y="675462"/>
            <a:ext cx="1997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Bindweefsel</a:t>
            </a:r>
            <a:r>
              <a:rPr lang="en-US" sz="2800" b="1" dirty="0"/>
              <a:t> (</a:t>
            </a:r>
            <a:r>
              <a:rPr lang="en-US" sz="2800" b="1" dirty="0" err="1"/>
              <a:t>gezond</a:t>
            </a:r>
            <a:r>
              <a:rPr lang="en-US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4251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r="4109"/>
          <a:stretch/>
        </p:blipFill>
        <p:spPr bwMode="auto">
          <a:xfrm>
            <a:off x="1084054" y="8238"/>
            <a:ext cx="9583947" cy="68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Afbeeldingsresultaat voor clou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108" y="1175695"/>
            <a:ext cx="7014960" cy="455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367776" y="2468876"/>
            <a:ext cx="3908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Kunnen</a:t>
            </a:r>
            <a:r>
              <a:rPr lang="en-US" sz="2800" dirty="0"/>
              <a:t> </a:t>
            </a:r>
            <a:r>
              <a:rPr lang="en-US" sz="2800" dirty="0" err="1"/>
              <a:t>jullie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het </a:t>
            </a:r>
            <a:r>
              <a:rPr lang="en-US" sz="2800" dirty="0" err="1"/>
              <a:t>zien</a:t>
            </a:r>
            <a:r>
              <a:rPr lang="en-US" sz="2800" dirty="0"/>
              <a:t> van </a:t>
            </a:r>
            <a:r>
              <a:rPr lang="en-US" sz="2800" dirty="0" err="1"/>
              <a:t>deze</a:t>
            </a:r>
            <a:r>
              <a:rPr lang="en-US" sz="2800" dirty="0"/>
              <a:t> </a:t>
            </a:r>
            <a:r>
              <a:rPr lang="en-US" sz="2800" dirty="0" err="1"/>
              <a:t>voorbeelden</a:t>
            </a:r>
            <a:r>
              <a:rPr lang="en-US" sz="2800" dirty="0"/>
              <a:t> de </a:t>
            </a:r>
            <a:r>
              <a:rPr lang="en-US" sz="2800" dirty="0" err="1"/>
              <a:t>dokter</a:t>
            </a:r>
            <a:r>
              <a:rPr lang="en-US" sz="2800" dirty="0"/>
              <a:t> </a:t>
            </a:r>
            <a:r>
              <a:rPr lang="en-US" sz="2800" b="1" dirty="0" err="1"/>
              <a:t>helpen</a:t>
            </a:r>
            <a:r>
              <a:rPr lang="en-US" sz="2800" dirty="0"/>
              <a:t> met het </a:t>
            </a:r>
            <a:r>
              <a:rPr lang="en-US" sz="2800" dirty="0" err="1"/>
              <a:t>vinden</a:t>
            </a:r>
            <a:r>
              <a:rPr lang="en-US" sz="2800" dirty="0"/>
              <a:t> van de </a:t>
            </a:r>
            <a:r>
              <a:rPr lang="en-US" sz="2800" dirty="0" err="1"/>
              <a:t>zieke</a:t>
            </a:r>
            <a:r>
              <a:rPr lang="en-US" sz="2800" dirty="0"/>
              <a:t> </a:t>
            </a:r>
            <a:r>
              <a:rPr lang="en-US" sz="2800" dirty="0" err="1"/>
              <a:t>cellen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97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B37CB4A-7989-4CA0-8E87-2169007FF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25" y="1401318"/>
            <a:ext cx="1776972" cy="3553944"/>
          </a:xfrm>
          <a:prstGeom prst="rect">
            <a:avLst/>
          </a:prstGeom>
        </p:spPr>
      </p:pic>
      <p:pic>
        <p:nvPicPr>
          <p:cNvPr id="7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74" y="391516"/>
            <a:ext cx="2620582" cy="17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3561274" y="936460"/>
            <a:ext cx="210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Soms</a:t>
            </a:r>
            <a:r>
              <a:rPr lang="en-US" sz="1600" dirty="0"/>
              <a:t> </a:t>
            </a:r>
            <a:r>
              <a:rPr lang="en-US" sz="1600" dirty="0" err="1"/>
              <a:t>kan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dokter</a:t>
            </a:r>
            <a:r>
              <a:rPr lang="en-US" sz="1600" dirty="0"/>
              <a:t> </a:t>
            </a:r>
            <a:r>
              <a:rPr lang="en-US" sz="1600" dirty="0" err="1"/>
              <a:t>niet</a:t>
            </a:r>
            <a:r>
              <a:rPr lang="en-US" sz="1600" dirty="0"/>
              <a:t> direct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b="1" dirty="0"/>
              <a:t>diagnose</a:t>
            </a:r>
            <a:r>
              <a:rPr lang="en-US" sz="1600" dirty="0"/>
              <a:t> </a:t>
            </a:r>
            <a:r>
              <a:rPr lang="en-US" sz="1600" dirty="0" err="1"/>
              <a:t>stellen</a:t>
            </a:r>
            <a:endParaRPr lang="en-US" sz="1600" dirty="0"/>
          </a:p>
        </p:txBody>
      </p:sp>
      <p:sp>
        <p:nvSpPr>
          <p:cNvPr id="11" name="PIJL-RECHTS 10"/>
          <p:cNvSpPr/>
          <p:nvPr/>
        </p:nvSpPr>
        <p:spPr>
          <a:xfrm>
            <a:off x="6073453" y="936459"/>
            <a:ext cx="1135685" cy="59672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674" y="384435"/>
            <a:ext cx="2620582" cy="17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7580472" y="1059570"/>
            <a:ext cx="1850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Meer </a:t>
            </a:r>
            <a:r>
              <a:rPr lang="en-US" sz="1600" dirty="0" err="1"/>
              <a:t>onderzoek</a:t>
            </a:r>
            <a:r>
              <a:rPr lang="en-US" sz="1600" dirty="0"/>
              <a:t> is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nodig</a:t>
            </a:r>
            <a:endParaRPr lang="en-US" sz="1600" dirty="0"/>
          </a:p>
        </p:txBody>
      </p:sp>
      <p:sp>
        <p:nvSpPr>
          <p:cNvPr id="18" name="PIJL-RECHTS 17"/>
          <p:cNvSpPr/>
          <p:nvPr/>
        </p:nvSpPr>
        <p:spPr>
          <a:xfrm rot="7505557">
            <a:off x="6866839" y="2422998"/>
            <a:ext cx="1135685" cy="59672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 descr="Afbeeldingsresultaat voor clou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80" y="3188866"/>
            <a:ext cx="3984929" cy="25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/>
          <p:cNvSpPr txBox="1"/>
          <p:nvPr/>
        </p:nvSpPr>
        <p:spPr>
          <a:xfrm>
            <a:off x="5099750" y="4005076"/>
            <a:ext cx="2367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 van de </a:t>
            </a:r>
            <a:r>
              <a:rPr lang="en-US" sz="1600" dirty="0" err="1"/>
              <a:t>dingen</a:t>
            </a:r>
            <a:r>
              <a:rPr lang="en-US" sz="1600" dirty="0"/>
              <a:t> die </a:t>
            </a:r>
            <a:r>
              <a:rPr lang="en-US" sz="1600" dirty="0" err="1"/>
              <a:t>doktoren</a:t>
            </a:r>
            <a:r>
              <a:rPr lang="en-US" sz="1600" dirty="0"/>
              <a:t> </a:t>
            </a:r>
            <a:r>
              <a:rPr lang="en-US" sz="1600" dirty="0" err="1"/>
              <a:t>kunnen</a:t>
            </a:r>
            <a:r>
              <a:rPr lang="en-US" sz="1600" dirty="0"/>
              <a:t> </a:t>
            </a:r>
            <a:r>
              <a:rPr lang="en-US" sz="1600" dirty="0" err="1"/>
              <a:t>doen</a:t>
            </a:r>
            <a:r>
              <a:rPr lang="en-US" sz="1600" dirty="0"/>
              <a:t> </a:t>
            </a:r>
            <a:r>
              <a:rPr lang="en-US" sz="1600" dirty="0" err="1"/>
              <a:t>zijn</a:t>
            </a:r>
            <a:r>
              <a:rPr lang="en-US" sz="1600" dirty="0"/>
              <a:t> de </a:t>
            </a:r>
            <a:r>
              <a:rPr lang="en-US" sz="1600" b="1" dirty="0" err="1"/>
              <a:t>cellen</a:t>
            </a:r>
            <a:r>
              <a:rPr lang="en-US" sz="1600" b="1" dirty="0"/>
              <a:t> </a:t>
            </a:r>
            <a:r>
              <a:rPr lang="en-US" sz="1600" dirty="0"/>
              <a:t>van je </a:t>
            </a:r>
            <a:r>
              <a:rPr lang="en-US" sz="1600" dirty="0" err="1"/>
              <a:t>lichaam</a:t>
            </a:r>
            <a:r>
              <a:rPr lang="en-US" sz="1600" dirty="0"/>
              <a:t> van </a:t>
            </a:r>
            <a:r>
              <a:rPr lang="en-US" sz="1600" dirty="0" err="1"/>
              <a:t>dichterbij</a:t>
            </a:r>
            <a:r>
              <a:rPr lang="en-US" sz="1600" dirty="0"/>
              <a:t> </a:t>
            </a:r>
            <a:r>
              <a:rPr lang="en-US" sz="1600" dirty="0" err="1"/>
              <a:t>bekijken</a:t>
            </a:r>
            <a:endParaRPr lang="en-US" sz="1600" b="1" dirty="0"/>
          </a:p>
        </p:txBody>
      </p:sp>
      <p:pic>
        <p:nvPicPr>
          <p:cNvPr id="21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25" y="4963046"/>
            <a:ext cx="2620582" cy="17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/>
          <p:cNvSpPr txBox="1"/>
          <p:nvPr/>
        </p:nvSpPr>
        <p:spPr>
          <a:xfrm>
            <a:off x="8209023" y="5521045"/>
            <a:ext cx="1850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Maar… wat </a:t>
            </a:r>
            <a:r>
              <a:rPr lang="en-US" sz="1600" dirty="0" err="1"/>
              <a:t>zijn</a:t>
            </a:r>
            <a:r>
              <a:rPr lang="en-US" sz="1600" dirty="0"/>
              <a:t> </a:t>
            </a:r>
            <a:r>
              <a:rPr lang="en-US" sz="1600" b="1" dirty="0" err="1"/>
              <a:t>cellen</a:t>
            </a:r>
            <a:r>
              <a:rPr lang="en-US" sz="1600" dirty="0"/>
              <a:t> </a:t>
            </a:r>
            <a:r>
              <a:rPr lang="en-US" sz="1600" dirty="0" err="1"/>
              <a:t>eigenlijk</a:t>
            </a:r>
            <a:r>
              <a:rPr lang="en-US" sz="1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5891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8" grpId="0" animBg="1"/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r="4109"/>
          <a:stretch/>
        </p:blipFill>
        <p:spPr bwMode="auto">
          <a:xfrm>
            <a:off x="1084054" y="8238"/>
            <a:ext cx="9583947" cy="68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11418-7C75-4FB4-84FE-D8C10C255E34}"/>
              </a:ext>
            </a:extLst>
          </p:cNvPr>
          <p:cNvSpPr txBox="1"/>
          <p:nvPr/>
        </p:nvSpPr>
        <p:spPr>
          <a:xfrm>
            <a:off x="361950" y="47625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6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r="10935" b="424"/>
          <a:stretch/>
        </p:blipFill>
        <p:spPr bwMode="auto">
          <a:xfrm>
            <a:off x="1524001" y="-752145"/>
            <a:ext cx="9151187" cy="761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01F87-4504-426A-ADE1-DEC9387037F0}"/>
              </a:ext>
            </a:extLst>
          </p:cNvPr>
          <p:cNvSpPr txBox="1"/>
          <p:nvPr/>
        </p:nvSpPr>
        <p:spPr>
          <a:xfrm>
            <a:off x="361950" y="47625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14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32"/>
          <a:stretch/>
        </p:blipFill>
        <p:spPr bwMode="auto">
          <a:xfrm>
            <a:off x="1523999" y="1"/>
            <a:ext cx="94200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49998-DCD3-49AB-8AC2-37C0F463B29C}"/>
              </a:ext>
            </a:extLst>
          </p:cNvPr>
          <p:cNvSpPr txBox="1"/>
          <p:nvPr/>
        </p:nvSpPr>
        <p:spPr>
          <a:xfrm>
            <a:off x="361950" y="47625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8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1986" y="2519849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Antwoordmodel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8524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r="4109"/>
          <a:stretch/>
        </p:blipFill>
        <p:spPr bwMode="auto">
          <a:xfrm>
            <a:off x="1084054" y="8238"/>
            <a:ext cx="9583947" cy="68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rije vorm 1"/>
          <p:cNvSpPr/>
          <p:nvPr/>
        </p:nvSpPr>
        <p:spPr>
          <a:xfrm>
            <a:off x="8001001" y="1568450"/>
            <a:ext cx="2014293" cy="2165350"/>
          </a:xfrm>
          <a:custGeom>
            <a:avLst/>
            <a:gdLst>
              <a:gd name="connsiteX0" fmla="*/ 1866900 w 2014293"/>
              <a:gd name="connsiteY0" fmla="*/ 514350 h 2165350"/>
              <a:gd name="connsiteX1" fmla="*/ 1898650 w 2014293"/>
              <a:gd name="connsiteY1" fmla="*/ 539750 h 2165350"/>
              <a:gd name="connsiteX2" fmla="*/ 1917700 w 2014293"/>
              <a:gd name="connsiteY2" fmla="*/ 584200 h 2165350"/>
              <a:gd name="connsiteX3" fmla="*/ 1930400 w 2014293"/>
              <a:gd name="connsiteY3" fmla="*/ 603250 h 2165350"/>
              <a:gd name="connsiteX4" fmla="*/ 1936750 w 2014293"/>
              <a:gd name="connsiteY4" fmla="*/ 635000 h 2165350"/>
              <a:gd name="connsiteX5" fmla="*/ 1943100 w 2014293"/>
              <a:gd name="connsiteY5" fmla="*/ 654050 h 2165350"/>
              <a:gd name="connsiteX6" fmla="*/ 1949450 w 2014293"/>
              <a:gd name="connsiteY6" fmla="*/ 711200 h 2165350"/>
              <a:gd name="connsiteX7" fmla="*/ 1974850 w 2014293"/>
              <a:gd name="connsiteY7" fmla="*/ 749300 h 2165350"/>
              <a:gd name="connsiteX8" fmla="*/ 1981200 w 2014293"/>
              <a:gd name="connsiteY8" fmla="*/ 781050 h 2165350"/>
              <a:gd name="connsiteX9" fmla="*/ 1993900 w 2014293"/>
              <a:gd name="connsiteY9" fmla="*/ 863600 h 2165350"/>
              <a:gd name="connsiteX10" fmla="*/ 2006600 w 2014293"/>
              <a:gd name="connsiteY10" fmla="*/ 882650 h 2165350"/>
              <a:gd name="connsiteX11" fmla="*/ 2006600 w 2014293"/>
              <a:gd name="connsiteY11" fmla="*/ 1003300 h 2165350"/>
              <a:gd name="connsiteX12" fmla="*/ 1949450 w 2014293"/>
              <a:gd name="connsiteY12" fmla="*/ 1035050 h 2165350"/>
              <a:gd name="connsiteX13" fmla="*/ 1930400 w 2014293"/>
              <a:gd name="connsiteY13" fmla="*/ 1041400 h 2165350"/>
              <a:gd name="connsiteX14" fmla="*/ 1911350 w 2014293"/>
              <a:gd name="connsiteY14" fmla="*/ 1047750 h 2165350"/>
              <a:gd name="connsiteX15" fmla="*/ 1860550 w 2014293"/>
              <a:gd name="connsiteY15" fmla="*/ 1104900 h 2165350"/>
              <a:gd name="connsiteX16" fmla="*/ 1797050 w 2014293"/>
              <a:gd name="connsiteY16" fmla="*/ 1098550 h 2165350"/>
              <a:gd name="connsiteX17" fmla="*/ 1708150 w 2014293"/>
              <a:gd name="connsiteY17" fmla="*/ 1092200 h 2165350"/>
              <a:gd name="connsiteX18" fmla="*/ 1689100 w 2014293"/>
              <a:gd name="connsiteY18" fmla="*/ 1073150 h 2165350"/>
              <a:gd name="connsiteX19" fmla="*/ 1670050 w 2014293"/>
              <a:gd name="connsiteY19" fmla="*/ 1060450 h 2165350"/>
              <a:gd name="connsiteX20" fmla="*/ 1619250 w 2014293"/>
              <a:gd name="connsiteY20" fmla="*/ 1003300 h 2165350"/>
              <a:gd name="connsiteX21" fmla="*/ 1612900 w 2014293"/>
              <a:gd name="connsiteY21" fmla="*/ 984250 h 2165350"/>
              <a:gd name="connsiteX22" fmla="*/ 1600200 w 2014293"/>
              <a:gd name="connsiteY22" fmla="*/ 958850 h 2165350"/>
              <a:gd name="connsiteX23" fmla="*/ 1587500 w 2014293"/>
              <a:gd name="connsiteY23" fmla="*/ 920750 h 2165350"/>
              <a:gd name="connsiteX24" fmla="*/ 1568450 w 2014293"/>
              <a:gd name="connsiteY24" fmla="*/ 882650 h 2165350"/>
              <a:gd name="connsiteX25" fmla="*/ 1555750 w 2014293"/>
              <a:gd name="connsiteY25" fmla="*/ 863600 h 2165350"/>
              <a:gd name="connsiteX26" fmla="*/ 1549400 w 2014293"/>
              <a:gd name="connsiteY26" fmla="*/ 844550 h 2165350"/>
              <a:gd name="connsiteX27" fmla="*/ 1511300 w 2014293"/>
              <a:gd name="connsiteY27" fmla="*/ 825500 h 2165350"/>
              <a:gd name="connsiteX28" fmla="*/ 1454150 w 2014293"/>
              <a:gd name="connsiteY28" fmla="*/ 806450 h 2165350"/>
              <a:gd name="connsiteX29" fmla="*/ 1416050 w 2014293"/>
              <a:gd name="connsiteY29" fmla="*/ 793750 h 2165350"/>
              <a:gd name="connsiteX30" fmla="*/ 1397000 w 2014293"/>
              <a:gd name="connsiteY30" fmla="*/ 800100 h 2165350"/>
              <a:gd name="connsiteX31" fmla="*/ 1358900 w 2014293"/>
              <a:gd name="connsiteY31" fmla="*/ 831850 h 2165350"/>
              <a:gd name="connsiteX32" fmla="*/ 1346200 w 2014293"/>
              <a:gd name="connsiteY32" fmla="*/ 850900 h 2165350"/>
              <a:gd name="connsiteX33" fmla="*/ 1339850 w 2014293"/>
              <a:gd name="connsiteY33" fmla="*/ 895350 h 2165350"/>
              <a:gd name="connsiteX34" fmla="*/ 1320800 w 2014293"/>
              <a:gd name="connsiteY34" fmla="*/ 914400 h 2165350"/>
              <a:gd name="connsiteX35" fmla="*/ 1301750 w 2014293"/>
              <a:gd name="connsiteY35" fmla="*/ 927100 h 2165350"/>
              <a:gd name="connsiteX36" fmla="*/ 1219200 w 2014293"/>
              <a:gd name="connsiteY36" fmla="*/ 939800 h 2165350"/>
              <a:gd name="connsiteX37" fmla="*/ 1155700 w 2014293"/>
              <a:gd name="connsiteY37" fmla="*/ 958850 h 2165350"/>
              <a:gd name="connsiteX38" fmla="*/ 1143000 w 2014293"/>
              <a:gd name="connsiteY38" fmla="*/ 977900 h 2165350"/>
              <a:gd name="connsiteX39" fmla="*/ 1130300 w 2014293"/>
              <a:gd name="connsiteY39" fmla="*/ 1016000 h 2165350"/>
              <a:gd name="connsiteX40" fmla="*/ 1155700 w 2014293"/>
              <a:gd name="connsiteY40" fmla="*/ 1054100 h 2165350"/>
              <a:gd name="connsiteX41" fmla="*/ 1168400 w 2014293"/>
              <a:gd name="connsiteY41" fmla="*/ 1073150 h 2165350"/>
              <a:gd name="connsiteX42" fmla="*/ 1200150 w 2014293"/>
              <a:gd name="connsiteY42" fmla="*/ 1130300 h 2165350"/>
              <a:gd name="connsiteX43" fmla="*/ 1212850 w 2014293"/>
              <a:gd name="connsiteY43" fmla="*/ 1149350 h 2165350"/>
              <a:gd name="connsiteX44" fmla="*/ 1231900 w 2014293"/>
              <a:gd name="connsiteY44" fmla="*/ 1162050 h 2165350"/>
              <a:gd name="connsiteX45" fmla="*/ 1250950 w 2014293"/>
              <a:gd name="connsiteY45" fmla="*/ 1187450 h 2165350"/>
              <a:gd name="connsiteX46" fmla="*/ 1289050 w 2014293"/>
              <a:gd name="connsiteY46" fmla="*/ 1219200 h 2165350"/>
              <a:gd name="connsiteX47" fmla="*/ 1301750 w 2014293"/>
              <a:gd name="connsiteY47" fmla="*/ 1238250 h 2165350"/>
              <a:gd name="connsiteX48" fmla="*/ 1320800 w 2014293"/>
              <a:gd name="connsiteY48" fmla="*/ 1244600 h 2165350"/>
              <a:gd name="connsiteX49" fmla="*/ 1365250 w 2014293"/>
              <a:gd name="connsiteY49" fmla="*/ 1263650 h 2165350"/>
              <a:gd name="connsiteX50" fmla="*/ 1377950 w 2014293"/>
              <a:gd name="connsiteY50" fmla="*/ 1282700 h 2165350"/>
              <a:gd name="connsiteX51" fmla="*/ 1409700 w 2014293"/>
              <a:gd name="connsiteY51" fmla="*/ 1320800 h 2165350"/>
              <a:gd name="connsiteX52" fmla="*/ 1422400 w 2014293"/>
              <a:gd name="connsiteY52" fmla="*/ 1358900 h 2165350"/>
              <a:gd name="connsiteX53" fmla="*/ 1428750 w 2014293"/>
              <a:gd name="connsiteY53" fmla="*/ 1377950 h 2165350"/>
              <a:gd name="connsiteX54" fmla="*/ 1435100 w 2014293"/>
              <a:gd name="connsiteY54" fmla="*/ 1397000 h 2165350"/>
              <a:gd name="connsiteX55" fmla="*/ 1416050 w 2014293"/>
              <a:gd name="connsiteY55" fmla="*/ 1524000 h 2165350"/>
              <a:gd name="connsiteX56" fmla="*/ 1397000 w 2014293"/>
              <a:gd name="connsiteY56" fmla="*/ 1536700 h 2165350"/>
              <a:gd name="connsiteX57" fmla="*/ 1377950 w 2014293"/>
              <a:gd name="connsiteY57" fmla="*/ 1543050 h 2165350"/>
              <a:gd name="connsiteX58" fmla="*/ 1365250 w 2014293"/>
              <a:gd name="connsiteY58" fmla="*/ 1581150 h 2165350"/>
              <a:gd name="connsiteX59" fmla="*/ 1352550 w 2014293"/>
              <a:gd name="connsiteY59" fmla="*/ 1676400 h 2165350"/>
              <a:gd name="connsiteX60" fmla="*/ 1346200 w 2014293"/>
              <a:gd name="connsiteY60" fmla="*/ 1695450 h 2165350"/>
              <a:gd name="connsiteX61" fmla="*/ 1339850 w 2014293"/>
              <a:gd name="connsiteY61" fmla="*/ 1816100 h 2165350"/>
              <a:gd name="connsiteX62" fmla="*/ 1320800 w 2014293"/>
              <a:gd name="connsiteY62" fmla="*/ 1828800 h 2165350"/>
              <a:gd name="connsiteX63" fmla="*/ 1270000 w 2014293"/>
              <a:gd name="connsiteY63" fmla="*/ 1854200 h 2165350"/>
              <a:gd name="connsiteX64" fmla="*/ 1250950 w 2014293"/>
              <a:gd name="connsiteY64" fmla="*/ 1860550 h 2165350"/>
              <a:gd name="connsiteX65" fmla="*/ 1231900 w 2014293"/>
              <a:gd name="connsiteY65" fmla="*/ 1873250 h 2165350"/>
              <a:gd name="connsiteX66" fmla="*/ 1225550 w 2014293"/>
              <a:gd name="connsiteY66" fmla="*/ 1892300 h 2165350"/>
              <a:gd name="connsiteX67" fmla="*/ 1219200 w 2014293"/>
              <a:gd name="connsiteY67" fmla="*/ 1974850 h 2165350"/>
              <a:gd name="connsiteX68" fmla="*/ 1181100 w 2014293"/>
              <a:gd name="connsiteY68" fmla="*/ 2000250 h 2165350"/>
              <a:gd name="connsiteX69" fmla="*/ 1168400 w 2014293"/>
              <a:gd name="connsiteY69" fmla="*/ 2063750 h 2165350"/>
              <a:gd name="connsiteX70" fmla="*/ 1162050 w 2014293"/>
              <a:gd name="connsiteY70" fmla="*/ 2114550 h 2165350"/>
              <a:gd name="connsiteX71" fmla="*/ 1143000 w 2014293"/>
              <a:gd name="connsiteY71" fmla="*/ 2152650 h 2165350"/>
              <a:gd name="connsiteX72" fmla="*/ 1123950 w 2014293"/>
              <a:gd name="connsiteY72" fmla="*/ 2159000 h 2165350"/>
              <a:gd name="connsiteX73" fmla="*/ 1073150 w 2014293"/>
              <a:gd name="connsiteY73" fmla="*/ 2165350 h 2165350"/>
              <a:gd name="connsiteX74" fmla="*/ 1016000 w 2014293"/>
              <a:gd name="connsiteY74" fmla="*/ 2159000 h 2165350"/>
              <a:gd name="connsiteX75" fmla="*/ 996950 w 2014293"/>
              <a:gd name="connsiteY75" fmla="*/ 2146300 h 2165350"/>
              <a:gd name="connsiteX76" fmla="*/ 958850 w 2014293"/>
              <a:gd name="connsiteY76" fmla="*/ 2133600 h 2165350"/>
              <a:gd name="connsiteX77" fmla="*/ 939800 w 2014293"/>
              <a:gd name="connsiteY77" fmla="*/ 2127250 h 2165350"/>
              <a:gd name="connsiteX78" fmla="*/ 882650 w 2014293"/>
              <a:gd name="connsiteY78" fmla="*/ 2089150 h 2165350"/>
              <a:gd name="connsiteX79" fmla="*/ 863600 w 2014293"/>
              <a:gd name="connsiteY79" fmla="*/ 2076450 h 2165350"/>
              <a:gd name="connsiteX80" fmla="*/ 825500 w 2014293"/>
              <a:gd name="connsiteY80" fmla="*/ 2044700 h 2165350"/>
              <a:gd name="connsiteX81" fmla="*/ 800100 w 2014293"/>
              <a:gd name="connsiteY81" fmla="*/ 2006600 h 2165350"/>
              <a:gd name="connsiteX82" fmla="*/ 781050 w 2014293"/>
              <a:gd name="connsiteY82" fmla="*/ 1987550 h 2165350"/>
              <a:gd name="connsiteX83" fmla="*/ 736600 w 2014293"/>
              <a:gd name="connsiteY83" fmla="*/ 1936750 h 2165350"/>
              <a:gd name="connsiteX84" fmla="*/ 711200 w 2014293"/>
              <a:gd name="connsiteY84" fmla="*/ 1905000 h 2165350"/>
              <a:gd name="connsiteX85" fmla="*/ 698500 w 2014293"/>
              <a:gd name="connsiteY85" fmla="*/ 1879600 h 2165350"/>
              <a:gd name="connsiteX86" fmla="*/ 654050 w 2014293"/>
              <a:gd name="connsiteY86" fmla="*/ 1828800 h 2165350"/>
              <a:gd name="connsiteX87" fmla="*/ 628650 w 2014293"/>
              <a:gd name="connsiteY87" fmla="*/ 1790700 h 2165350"/>
              <a:gd name="connsiteX88" fmla="*/ 596900 w 2014293"/>
              <a:gd name="connsiteY88" fmla="*/ 1746250 h 2165350"/>
              <a:gd name="connsiteX89" fmla="*/ 571500 w 2014293"/>
              <a:gd name="connsiteY89" fmla="*/ 1701800 h 2165350"/>
              <a:gd name="connsiteX90" fmla="*/ 565150 w 2014293"/>
              <a:gd name="connsiteY90" fmla="*/ 1682750 h 2165350"/>
              <a:gd name="connsiteX91" fmla="*/ 539750 w 2014293"/>
              <a:gd name="connsiteY91" fmla="*/ 1644650 h 2165350"/>
              <a:gd name="connsiteX92" fmla="*/ 520700 w 2014293"/>
              <a:gd name="connsiteY92" fmla="*/ 1606550 h 2165350"/>
              <a:gd name="connsiteX93" fmla="*/ 495300 w 2014293"/>
              <a:gd name="connsiteY93" fmla="*/ 1574800 h 2165350"/>
              <a:gd name="connsiteX94" fmla="*/ 469900 w 2014293"/>
              <a:gd name="connsiteY94" fmla="*/ 1536700 h 2165350"/>
              <a:gd name="connsiteX95" fmla="*/ 463550 w 2014293"/>
              <a:gd name="connsiteY95" fmla="*/ 1517650 h 2165350"/>
              <a:gd name="connsiteX96" fmla="*/ 419100 w 2014293"/>
              <a:gd name="connsiteY96" fmla="*/ 1504950 h 2165350"/>
              <a:gd name="connsiteX97" fmla="*/ 381000 w 2014293"/>
              <a:gd name="connsiteY97" fmla="*/ 1492250 h 2165350"/>
              <a:gd name="connsiteX98" fmla="*/ 361950 w 2014293"/>
              <a:gd name="connsiteY98" fmla="*/ 1473200 h 2165350"/>
              <a:gd name="connsiteX99" fmla="*/ 298450 w 2014293"/>
              <a:gd name="connsiteY99" fmla="*/ 1435100 h 2165350"/>
              <a:gd name="connsiteX100" fmla="*/ 260350 w 2014293"/>
              <a:gd name="connsiteY100" fmla="*/ 1390650 h 2165350"/>
              <a:gd name="connsiteX101" fmla="*/ 241300 w 2014293"/>
              <a:gd name="connsiteY101" fmla="*/ 1352550 h 2165350"/>
              <a:gd name="connsiteX102" fmla="*/ 234950 w 2014293"/>
              <a:gd name="connsiteY102" fmla="*/ 1327150 h 2165350"/>
              <a:gd name="connsiteX103" fmla="*/ 222250 w 2014293"/>
              <a:gd name="connsiteY103" fmla="*/ 1301750 h 2165350"/>
              <a:gd name="connsiteX104" fmla="*/ 215900 w 2014293"/>
              <a:gd name="connsiteY104" fmla="*/ 1282700 h 2165350"/>
              <a:gd name="connsiteX105" fmla="*/ 203200 w 2014293"/>
              <a:gd name="connsiteY105" fmla="*/ 1257300 h 2165350"/>
              <a:gd name="connsiteX106" fmla="*/ 196850 w 2014293"/>
              <a:gd name="connsiteY106" fmla="*/ 1238250 h 2165350"/>
              <a:gd name="connsiteX107" fmla="*/ 184150 w 2014293"/>
              <a:gd name="connsiteY107" fmla="*/ 1219200 h 2165350"/>
              <a:gd name="connsiteX108" fmla="*/ 177800 w 2014293"/>
              <a:gd name="connsiteY108" fmla="*/ 1200150 h 2165350"/>
              <a:gd name="connsiteX109" fmla="*/ 165100 w 2014293"/>
              <a:gd name="connsiteY109" fmla="*/ 1181100 h 2165350"/>
              <a:gd name="connsiteX110" fmla="*/ 152400 w 2014293"/>
              <a:gd name="connsiteY110" fmla="*/ 1143000 h 2165350"/>
              <a:gd name="connsiteX111" fmla="*/ 139700 w 2014293"/>
              <a:gd name="connsiteY111" fmla="*/ 1117600 h 2165350"/>
              <a:gd name="connsiteX112" fmla="*/ 127000 w 2014293"/>
              <a:gd name="connsiteY112" fmla="*/ 1073150 h 2165350"/>
              <a:gd name="connsiteX113" fmla="*/ 114300 w 2014293"/>
              <a:gd name="connsiteY113" fmla="*/ 1035050 h 2165350"/>
              <a:gd name="connsiteX114" fmla="*/ 107950 w 2014293"/>
              <a:gd name="connsiteY114" fmla="*/ 1009650 h 2165350"/>
              <a:gd name="connsiteX115" fmla="*/ 82550 w 2014293"/>
              <a:gd name="connsiteY115" fmla="*/ 971550 h 2165350"/>
              <a:gd name="connsiteX116" fmla="*/ 69850 w 2014293"/>
              <a:gd name="connsiteY116" fmla="*/ 933450 h 2165350"/>
              <a:gd name="connsiteX117" fmla="*/ 44450 w 2014293"/>
              <a:gd name="connsiteY117" fmla="*/ 895350 h 2165350"/>
              <a:gd name="connsiteX118" fmla="*/ 38100 w 2014293"/>
              <a:gd name="connsiteY118" fmla="*/ 863600 h 2165350"/>
              <a:gd name="connsiteX119" fmla="*/ 25400 w 2014293"/>
              <a:gd name="connsiteY119" fmla="*/ 825500 h 2165350"/>
              <a:gd name="connsiteX120" fmla="*/ 19050 w 2014293"/>
              <a:gd name="connsiteY120" fmla="*/ 806450 h 2165350"/>
              <a:gd name="connsiteX121" fmla="*/ 6350 w 2014293"/>
              <a:gd name="connsiteY121" fmla="*/ 730250 h 2165350"/>
              <a:gd name="connsiteX122" fmla="*/ 0 w 2014293"/>
              <a:gd name="connsiteY122" fmla="*/ 666750 h 2165350"/>
              <a:gd name="connsiteX123" fmla="*/ 12700 w 2014293"/>
              <a:gd name="connsiteY123" fmla="*/ 552450 h 2165350"/>
              <a:gd name="connsiteX124" fmla="*/ 50800 w 2014293"/>
              <a:gd name="connsiteY124" fmla="*/ 533400 h 2165350"/>
              <a:gd name="connsiteX125" fmla="*/ 76200 w 2014293"/>
              <a:gd name="connsiteY125" fmla="*/ 520700 h 2165350"/>
              <a:gd name="connsiteX126" fmla="*/ 139700 w 2014293"/>
              <a:gd name="connsiteY126" fmla="*/ 501650 h 2165350"/>
              <a:gd name="connsiteX127" fmla="*/ 177800 w 2014293"/>
              <a:gd name="connsiteY127" fmla="*/ 482600 h 2165350"/>
              <a:gd name="connsiteX128" fmla="*/ 196850 w 2014293"/>
              <a:gd name="connsiteY128" fmla="*/ 469900 h 2165350"/>
              <a:gd name="connsiteX129" fmla="*/ 209550 w 2014293"/>
              <a:gd name="connsiteY129" fmla="*/ 444500 h 2165350"/>
              <a:gd name="connsiteX130" fmla="*/ 215900 w 2014293"/>
              <a:gd name="connsiteY130" fmla="*/ 393700 h 2165350"/>
              <a:gd name="connsiteX131" fmla="*/ 222250 w 2014293"/>
              <a:gd name="connsiteY131" fmla="*/ 368300 h 2165350"/>
              <a:gd name="connsiteX132" fmla="*/ 234950 w 2014293"/>
              <a:gd name="connsiteY132" fmla="*/ 330200 h 2165350"/>
              <a:gd name="connsiteX133" fmla="*/ 241300 w 2014293"/>
              <a:gd name="connsiteY133" fmla="*/ 311150 h 2165350"/>
              <a:gd name="connsiteX134" fmla="*/ 254000 w 2014293"/>
              <a:gd name="connsiteY134" fmla="*/ 215900 h 2165350"/>
              <a:gd name="connsiteX135" fmla="*/ 260350 w 2014293"/>
              <a:gd name="connsiteY135" fmla="*/ 184150 h 2165350"/>
              <a:gd name="connsiteX136" fmla="*/ 285750 w 2014293"/>
              <a:gd name="connsiteY136" fmla="*/ 146050 h 2165350"/>
              <a:gd name="connsiteX137" fmla="*/ 298450 w 2014293"/>
              <a:gd name="connsiteY137" fmla="*/ 127000 h 2165350"/>
              <a:gd name="connsiteX138" fmla="*/ 311150 w 2014293"/>
              <a:gd name="connsiteY138" fmla="*/ 107950 h 2165350"/>
              <a:gd name="connsiteX139" fmla="*/ 330200 w 2014293"/>
              <a:gd name="connsiteY139" fmla="*/ 95250 h 2165350"/>
              <a:gd name="connsiteX140" fmla="*/ 368300 w 2014293"/>
              <a:gd name="connsiteY140" fmla="*/ 82550 h 2165350"/>
              <a:gd name="connsiteX141" fmla="*/ 387350 w 2014293"/>
              <a:gd name="connsiteY141" fmla="*/ 69850 h 2165350"/>
              <a:gd name="connsiteX142" fmla="*/ 438150 w 2014293"/>
              <a:gd name="connsiteY142" fmla="*/ 57150 h 2165350"/>
              <a:gd name="connsiteX143" fmla="*/ 482600 w 2014293"/>
              <a:gd name="connsiteY143" fmla="*/ 31750 h 2165350"/>
              <a:gd name="connsiteX144" fmla="*/ 501650 w 2014293"/>
              <a:gd name="connsiteY144" fmla="*/ 25400 h 2165350"/>
              <a:gd name="connsiteX145" fmla="*/ 565150 w 2014293"/>
              <a:gd name="connsiteY145" fmla="*/ 19050 h 2165350"/>
              <a:gd name="connsiteX146" fmla="*/ 666750 w 2014293"/>
              <a:gd name="connsiteY146" fmla="*/ 0 h 2165350"/>
              <a:gd name="connsiteX147" fmla="*/ 876300 w 2014293"/>
              <a:gd name="connsiteY147" fmla="*/ 6350 h 2165350"/>
              <a:gd name="connsiteX148" fmla="*/ 895350 w 2014293"/>
              <a:gd name="connsiteY148" fmla="*/ 12700 h 2165350"/>
              <a:gd name="connsiteX149" fmla="*/ 927100 w 2014293"/>
              <a:gd name="connsiteY149" fmla="*/ 19050 h 2165350"/>
              <a:gd name="connsiteX150" fmla="*/ 946150 w 2014293"/>
              <a:gd name="connsiteY150" fmla="*/ 31750 h 2165350"/>
              <a:gd name="connsiteX151" fmla="*/ 971550 w 2014293"/>
              <a:gd name="connsiteY151" fmla="*/ 44450 h 2165350"/>
              <a:gd name="connsiteX152" fmla="*/ 1028700 w 2014293"/>
              <a:gd name="connsiteY152" fmla="*/ 88900 h 2165350"/>
              <a:gd name="connsiteX153" fmla="*/ 1066800 w 2014293"/>
              <a:gd name="connsiteY153" fmla="*/ 101600 h 2165350"/>
              <a:gd name="connsiteX154" fmla="*/ 1085850 w 2014293"/>
              <a:gd name="connsiteY154" fmla="*/ 107950 h 2165350"/>
              <a:gd name="connsiteX155" fmla="*/ 1104900 w 2014293"/>
              <a:gd name="connsiteY155" fmla="*/ 120650 h 2165350"/>
              <a:gd name="connsiteX156" fmla="*/ 1143000 w 2014293"/>
              <a:gd name="connsiteY156" fmla="*/ 133350 h 2165350"/>
              <a:gd name="connsiteX157" fmla="*/ 1162050 w 2014293"/>
              <a:gd name="connsiteY157" fmla="*/ 139700 h 2165350"/>
              <a:gd name="connsiteX158" fmla="*/ 1181100 w 2014293"/>
              <a:gd name="connsiteY158" fmla="*/ 152400 h 2165350"/>
              <a:gd name="connsiteX159" fmla="*/ 1219200 w 2014293"/>
              <a:gd name="connsiteY159" fmla="*/ 165100 h 2165350"/>
              <a:gd name="connsiteX160" fmla="*/ 1244600 w 2014293"/>
              <a:gd name="connsiteY160" fmla="*/ 177800 h 2165350"/>
              <a:gd name="connsiteX161" fmla="*/ 1270000 w 2014293"/>
              <a:gd name="connsiteY161" fmla="*/ 196850 h 2165350"/>
              <a:gd name="connsiteX162" fmla="*/ 1346200 w 2014293"/>
              <a:gd name="connsiteY162" fmla="*/ 234950 h 2165350"/>
              <a:gd name="connsiteX163" fmla="*/ 1371600 w 2014293"/>
              <a:gd name="connsiteY163" fmla="*/ 247650 h 2165350"/>
              <a:gd name="connsiteX164" fmla="*/ 1416050 w 2014293"/>
              <a:gd name="connsiteY164" fmla="*/ 266700 h 2165350"/>
              <a:gd name="connsiteX165" fmla="*/ 1435100 w 2014293"/>
              <a:gd name="connsiteY165" fmla="*/ 285750 h 2165350"/>
              <a:gd name="connsiteX166" fmla="*/ 1460500 w 2014293"/>
              <a:gd name="connsiteY166" fmla="*/ 292100 h 2165350"/>
              <a:gd name="connsiteX167" fmla="*/ 1479550 w 2014293"/>
              <a:gd name="connsiteY167" fmla="*/ 298450 h 2165350"/>
              <a:gd name="connsiteX168" fmla="*/ 1511300 w 2014293"/>
              <a:gd name="connsiteY168" fmla="*/ 317500 h 2165350"/>
              <a:gd name="connsiteX169" fmla="*/ 1530350 w 2014293"/>
              <a:gd name="connsiteY169" fmla="*/ 323850 h 2165350"/>
              <a:gd name="connsiteX170" fmla="*/ 1549400 w 2014293"/>
              <a:gd name="connsiteY170" fmla="*/ 336550 h 2165350"/>
              <a:gd name="connsiteX171" fmla="*/ 1568450 w 2014293"/>
              <a:gd name="connsiteY171" fmla="*/ 342900 h 2165350"/>
              <a:gd name="connsiteX172" fmla="*/ 1587500 w 2014293"/>
              <a:gd name="connsiteY172" fmla="*/ 355600 h 2165350"/>
              <a:gd name="connsiteX173" fmla="*/ 1638300 w 2014293"/>
              <a:gd name="connsiteY173" fmla="*/ 368300 h 2165350"/>
              <a:gd name="connsiteX174" fmla="*/ 1682750 w 2014293"/>
              <a:gd name="connsiteY174" fmla="*/ 387350 h 2165350"/>
              <a:gd name="connsiteX175" fmla="*/ 1720850 w 2014293"/>
              <a:gd name="connsiteY175" fmla="*/ 412750 h 2165350"/>
              <a:gd name="connsiteX176" fmla="*/ 1746250 w 2014293"/>
              <a:gd name="connsiteY176" fmla="*/ 444500 h 2165350"/>
              <a:gd name="connsiteX177" fmla="*/ 1784350 w 2014293"/>
              <a:gd name="connsiteY177" fmla="*/ 457200 h 2165350"/>
              <a:gd name="connsiteX178" fmla="*/ 1822450 w 2014293"/>
              <a:gd name="connsiteY178" fmla="*/ 476250 h 2165350"/>
              <a:gd name="connsiteX179" fmla="*/ 1860550 w 2014293"/>
              <a:gd name="connsiteY179" fmla="*/ 501650 h 2165350"/>
              <a:gd name="connsiteX180" fmla="*/ 1866900 w 2014293"/>
              <a:gd name="connsiteY180" fmla="*/ 514350 h 216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2014293" h="2165350">
                <a:moveTo>
                  <a:pt x="1866900" y="514350"/>
                </a:moveTo>
                <a:cubicBezTo>
                  <a:pt x="1877483" y="522817"/>
                  <a:pt x="1889725" y="529550"/>
                  <a:pt x="1898650" y="539750"/>
                </a:cubicBezTo>
                <a:cubicBezTo>
                  <a:pt x="1914066" y="557368"/>
                  <a:pt x="1908553" y="565906"/>
                  <a:pt x="1917700" y="584200"/>
                </a:cubicBezTo>
                <a:cubicBezTo>
                  <a:pt x="1921113" y="591026"/>
                  <a:pt x="1926167" y="596900"/>
                  <a:pt x="1930400" y="603250"/>
                </a:cubicBezTo>
                <a:cubicBezTo>
                  <a:pt x="1932517" y="613833"/>
                  <a:pt x="1934132" y="624529"/>
                  <a:pt x="1936750" y="635000"/>
                </a:cubicBezTo>
                <a:cubicBezTo>
                  <a:pt x="1938373" y="641494"/>
                  <a:pt x="1942000" y="647448"/>
                  <a:pt x="1943100" y="654050"/>
                </a:cubicBezTo>
                <a:cubicBezTo>
                  <a:pt x="1946251" y="672956"/>
                  <a:pt x="1943389" y="693016"/>
                  <a:pt x="1949450" y="711200"/>
                </a:cubicBezTo>
                <a:cubicBezTo>
                  <a:pt x="1954277" y="725680"/>
                  <a:pt x="1974850" y="749300"/>
                  <a:pt x="1974850" y="749300"/>
                </a:cubicBezTo>
                <a:cubicBezTo>
                  <a:pt x="1976967" y="759883"/>
                  <a:pt x="1979774" y="770352"/>
                  <a:pt x="1981200" y="781050"/>
                </a:cubicBezTo>
                <a:cubicBezTo>
                  <a:pt x="1983849" y="800917"/>
                  <a:pt x="1982197" y="840195"/>
                  <a:pt x="1993900" y="863600"/>
                </a:cubicBezTo>
                <a:cubicBezTo>
                  <a:pt x="1997313" y="870426"/>
                  <a:pt x="2002367" y="876300"/>
                  <a:pt x="2006600" y="882650"/>
                </a:cubicBezTo>
                <a:cubicBezTo>
                  <a:pt x="2013133" y="928379"/>
                  <a:pt x="2020020" y="952975"/>
                  <a:pt x="2006600" y="1003300"/>
                </a:cubicBezTo>
                <a:cubicBezTo>
                  <a:pt x="2001036" y="1024165"/>
                  <a:pt x="1961855" y="1030915"/>
                  <a:pt x="1949450" y="1035050"/>
                </a:cubicBezTo>
                <a:lnTo>
                  <a:pt x="1930400" y="1041400"/>
                </a:lnTo>
                <a:lnTo>
                  <a:pt x="1911350" y="1047750"/>
                </a:lnTo>
                <a:cubicBezTo>
                  <a:pt x="1867854" y="1091246"/>
                  <a:pt x="1883213" y="1070906"/>
                  <a:pt x="1860550" y="1104900"/>
                </a:cubicBezTo>
                <a:lnTo>
                  <a:pt x="1797050" y="1098550"/>
                </a:lnTo>
                <a:cubicBezTo>
                  <a:pt x="1767444" y="1096083"/>
                  <a:pt x="1737069" y="1099004"/>
                  <a:pt x="1708150" y="1092200"/>
                </a:cubicBezTo>
                <a:cubicBezTo>
                  <a:pt x="1699408" y="1090143"/>
                  <a:pt x="1695999" y="1078899"/>
                  <a:pt x="1689100" y="1073150"/>
                </a:cubicBezTo>
                <a:cubicBezTo>
                  <a:pt x="1683237" y="1068264"/>
                  <a:pt x="1675754" y="1065520"/>
                  <a:pt x="1670050" y="1060450"/>
                </a:cubicBezTo>
                <a:cubicBezTo>
                  <a:pt x="1654904" y="1046987"/>
                  <a:pt x="1629866" y="1024532"/>
                  <a:pt x="1619250" y="1003300"/>
                </a:cubicBezTo>
                <a:cubicBezTo>
                  <a:pt x="1616257" y="997313"/>
                  <a:pt x="1615537" y="990402"/>
                  <a:pt x="1612900" y="984250"/>
                </a:cubicBezTo>
                <a:cubicBezTo>
                  <a:pt x="1609171" y="975549"/>
                  <a:pt x="1603716" y="967639"/>
                  <a:pt x="1600200" y="958850"/>
                </a:cubicBezTo>
                <a:cubicBezTo>
                  <a:pt x="1595228" y="946421"/>
                  <a:pt x="1594926" y="931889"/>
                  <a:pt x="1587500" y="920750"/>
                </a:cubicBezTo>
                <a:cubicBezTo>
                  <a:pt x="1551104" y="866155"/>
                  <a:pt x="1594740" y="935230"/>
                  <a:pt x="1568450" y="882650"/>
                </a:cubicBezTo>
                <a:cubicBezTo>
                  <a:pt x="1565037" y="875824"/>
                  <a:pt x="1559163" y="870426"/>
                  <a:pt x="1555750" y="863600"/>
                </a:cubicBezTo>
                <a:cubicBezTo>
                  <a:pt x="1552757" y="857613"/>
                  <a:pt x="1553581" y="849777"/>
                  <a:pt x="1549400" y="844550"/>
                </a:cubicBezTo>
                <a:cubicBezTo>
                  <a:pt x="1537268" y="829385"/>
                  <a:pt x="1526638" y="833169"/>
                  <a:pt x="1511300" y="825500"/>
                </a:cubicBezTo>
                <a:cubicBezTo>
                  <a:pt x="1452680" y="796190"/>
                  <a:pt x="1548462" y="830028"/>
                  <a:pt x="1454150" y="806450"/>
                </a:cubicBezTo>
                <a:cubicBezTo>
                  <a:pt x="1441163" y="803203"/>
                  <a:pt x="1416050" y="793750"/>
                  <a:pt x="1416050" y="793750"/>
                </a:cubicBezTo>
                <a:cubicBezTo>
                  <a:pt x="1409700" y="795867"/>
                  <a:pt x="1402987" y="797107"/>
                  <a:pt x="1397000" y="800100"/>
                </a:cubicBezTo>
                <a:cubicBezTo>
                  <a:pt x="1382729" y="807236"/>
                  <a:pt x="1368931" y="819813"/>
                  <a:pt x="1358900" y="831850"/>
                </a:cubicBezTo>
                <a:cubicBezTo>
                  <a:pt x="1354014" y="837713"/>
                  <a:pt x="1350433" y="844550"/>
                  <a:pt x="1346200" y="850900"/>
                </a:cubicBezTo>
                <a:cubicBezTo>
                  <a:pt x="1344083" y="865717"/>
                  <a:pt x="1345409" y="881453"/>
                  <a:pt x="1339850" y="895350"/>
                </a:cubicBezTo>
                <a:cubicBezTo>
                  <a:pt x="1336515" y="903688"/>
                  <a:pt x="1327699" y="908651"/>
                  <a:pt x="1320800" y="914400"/>
                </a:cubicBezTo>
                <a:cubicBezTo>
                  <a:pt x="1314937" y="919286"/>
                  <a:pt x="1308576" y="923687"/>
                  <a:pt x="1301750" y="927100"/>
                </a:cubicBezTo>
                <a:cubicBezTo>
                  <a:pt x="1278865" y="938542"/>
                  <a:pt x="1237412" y="937979"/>
                  <a:pt x="1219200" y="939800"/>
                </a:cubicBezTo>
                <a:cubicBezTo>
                  <a:pt x="1172821" y="955260"/>
                  <a:pt x="1194087" y="949253"/>
                  <a:pt x="1155700" y="958850"/>
                </a:cubicBezTo>
                <a:cubicBezTo>
                  <a:pt x="1151467" y="965200"/>
                  <a:pt x="1146100" y="970926"/>
                  <a:pt x="1143000" y="977900"/>
                </a:cubicBezTo>
                <a:cubicBezTo>
                  <a:pt x="1137563" y="990133"/>
                  <a:pt x="1130300" y="1016000"/>
                  <a:pt x="1130300" y="1016000"/>
                </a:cubicBezTo>
                <a:lnTo>
                  <a:pt x="1155700" y="1054100"/>
                </a:lnTo>
                <a:cubicBezTo>
                  <a:pt x="1159933" y="1060450"/>
                  <a:pt x="1165987" y="1065910"/>
                  <a:pt x="1168400" y="1073150"/>
                </a:cubicBezTo>
                <a:cubicBezTo>
                  <a:pt x="1179577" y="1106680"/>
                  <a:pt x="1171037" y="1086631"/>
                  <a:pt x="1200150" y="1130300"/>
                </a:cubicBezTo>
                <a:cubicBezTo>
                  <a:pt x="1204383" y="1136650"/>
                  <a:pt x="1206500" y="1145117"/>
                  <a:pt x="1212850" y="1149350"/>
                </a:cubicBezTo>
                <a:cubicBezTo>
                  <a:pt x="1219200" y="1153583"/>
                  <a:pt x="1226504" y="1156654"/>
                  <a:pt x="1231900" y="1162050"/>
                </a:cubicBezTo>
                <a:cubicBezTo>
                  <a:pt x="1239384" y="1169534"/>
                  <a:pt x="1244062" y="1179415"/>
                  <a:pt x="1250950" y="1187450"/>
                </a:cubicBezTo>
                <a:cubicBezTo>
                  <a:pt x="1267248" y="1206464"/>
                  <a:pt x="1269453" y="1206135"/>
                  <a:pt x="1289050" y="1219200"/>
                </a:cubicBezTo>
                <a:cubicBezTo>
                  <a:pt x="1293283" y="1225550"/>
                  <a:pt x="1295791" y="1233482"/>
                  <a:pt x="1301750" y="1238250"/>
                </a:cubicBezTo>
                <a:cubicBezTo>
                  <a:pt x="1306977" y="1242431"/>
                  <a:pt x="1314813" y="1241607"/>
                  <a:pt x="1320800" y="1244600"/>
                </a:cubicBezTo>
                <a:cubicBezTo>
                  <a:pt x="1364653" y="1266526"/>
                  <a:pt x="1312387" y="1250434"/>
                  <a:pt x="1365250" y="1263650"/>
                </a:cubicBezTo>
                <a:cubicBezTo>
                  <a:pt x="1369483" y="1270000"/>
                  <a:pt x="1373064" y="1276837"/>
                  <a:pt x="1377950" y="1282700"/>
                </a:cubicBezTo>
                <a:cubicBezTo>
                  <a:pt x="1392192" y="1299790"/>
                  <a:pt x="1400691" y="1300530"/>
                  <a:pt x="1409700" y="1320800"/>
                </a:cubicBezTo>
                <a:cubicBezTo>
                  <a:pt x="1415137" y="1333033"/>
                  <a:pt x="1418167" y="1346200"/>
                  <a:pt x="1422400" y="1358900"/>
                </a:cubicBezTo>
                <a:lnTo>
                  <a:pt x="1428750" y="1377950"/>
                </a:lnTo>
                <a:lnTo>
                  <a:pt x="1435100" y="1397000"/>
                </a:lnTo>
                <a:cubicBezTo>
                  <a:pt x="1433127" y="1430533"/>
                  <a:pt x="1447723" y="1492327"/>
                  <a:pt x="1416050" y="1524000"/>
                </a:cubicBezTo>
                <a:cubicBezTo>
                  <a:pt x="1410654" y="1529396"/>
                  <a:pt x="1403826" y="1533287"/>
                  <a:pt x="1397000" y="1536700"/>
                </a:cubicBezTo>
                <a:cubicBezTo>
                  <a:pt x="1391013" y="1539693"/>
                  <a:pt x="1384300" y="1540933"/>
                  <a:pt x="1377950" y="1543050"/>
                </a:cubicBezTo>
                <a:cubicBezTo>
                  <a:pt x="1373717" y="1555750"/>
                  <a:pt x="1366728" y="1567845"/>
                  <a:pt x="1365250" y="1581150"/>
                </a:cubicBezTo>
                <a:cubicBezTo>
                  <a:pt x="1362193" y="1608664"/>
                  <a:pt x="1358884" y="1647897"/>
                  <a:pt x="1352550" y="1676400"/>
                </a:cubicBezTo>
                <a:cubicBezTo>
                  <a:pt x="1351098" y="1682934"/>
                  <a:pt x="1348317" y="1689100"/>
                  <a:pt x="1346200" y="1695450"/>
                </a:cubicBezTo>
                <a:cubicBezTo>
                  <a:pt x="1344083" y="1735667"/>
                  <a:pt x="1347385" y="1776539"/>
                  <a:pt x="1339850" y="1816100"/>
                </a:cubicBezTo>
                <a:cubicBezTo>
                  <a:pt x="1338422" y="1823597"/>
                  <a:pt x="1327500" y="1825146"/>
                  <a:pt x="1320800" y="1828800"/>
                </a:cubicBezTo>
                <a:cubicBezTo>
                  <a:pt x="1304180" y="1837866"/>
                  <a:pt x="1286933" y="1845733"/>
                  <a:pt x="1270000" y="1854200"/>
                </a:cubicBezTo>
                <a:cubicBezTo>
                  <a:pt x="1264013" y="1857193"/>
                  <a:pt x="1256937" y="1857557"/>
                  <a:pt x="1250950" y="1860550"/>
                </a:cubicBezTo>
                <a:cubicBezTo>
                  <a:pt x="1244124" y="1863963"/>
                  <a:pt x="1238250" y="1869017"/>
                  <a:pt x="1231900" y="1873250"/>
                </a:cubicBezTo>
                <a:cubicBezTo>
                  <a:pt x="1229783" y="1879600"/>
                  <a:pt x="1226380" y="1885658"/>
                  <a:pt x="1225550" y="1892300"/>
                </a:cubicBezTo>
                <a:cubicBezTo>
                  <a:pt x="1222127" y="1919685"/>
                  <a:pt x="1229708" y="1949331"/>
                  <a:pt x="1219200" y="1974850"/>
                </a:cubicBezTo>
                <a:cubicBezTo>
                  <a:pt x="1213388" y="1988964"/>
                  <a:pt x="1181100" y="2000250"/>
                  <a:pt x="1181100" y="2000250"/>
                </a:cubicBezTo>
                <a:cubicBezTo>
                  <a:pt x="1176867" y="2021417"/>
                  <a:pt x="1171077" y="2042331"/>
                  <a:pt x="1168400" y="2063750"/>
                </a:cubicBezTo>
                <a:cubicBezTo>
                  <a:pt x="1166283" y="2080683"/>
                  <a:pt x="1165103" y="2097760"/>
                  <a:pt x="1162050" y="2114550"/>
                </a:cubicBezTo>
                <a:cubicBezTo>
                  <a:pt x="1160092" y="2125319"/>
                  <a:pt x="1151654" y="2145727"/>
                  <a:pt x="1143000" y="2152650"/>
                </a:cubicBezTo>
                <a:cubicBezTo>
                  <a:pt x="1137773" y="2156831"/>
                  <a:pt x="1130536" y="2157803"/>
                  <a:pt x="1123950" y="2159000"/>
                </a:cubicBezTo>
                <a:cubicBezTo>
                  <a:pt x="1107160" y="2162053"/>
                  <a:pt x="1090083" y="2163233"/>
                  <a:pt x="1073150" y="2165350"/>
                </a:cubicBezTo>
                <a:cubicBezTo>
                  <a:pt x="1054100" y="2163233"/>
                  <a:pt x="1034595" y="2163649"/>
                  <a:pt x="1016000" y="2159000"/>
                </a:cubicBezTo>
                <a:cubicBezTo>
                  <a:pt x="1008596" y="2157149"/>
                  <a:pt x="1003924" y="2149400"/>
                  <a:pt x="996950" y="2146300"/>
                </a:cubicBezTo>
                <a:cubicBezTo>
                  <a:pt x="984717" y="2140863"/>
                  <a:pt x="971550" y="2137833"/>
                  <a:pt x="958850" y="2133600"/>
                </a:cubicBezTo>
                <a:cubicBezTo>
                  <a:pt x="952500" y="2131483"/>
                  <a:pt x="945369" y="2130963"/>
                  <a:pt x="939800" y="2127250"/>
                </a:cubicBezTo>
                <a:lnTo>
                  <a:pt x="882650" y="2089150"/>
                </a:lnTo>
                <a:cubicBezTo>
                  <a:pt x="876300" y="2084917"/>
                  <a:pt x="868996" y="2081846"/>
                  <a:pt x="863600" y="2076450"/>
                </a:cubicBezTo>
                <a:cubicBezTo>
                  <a:pt x="839154" y="2052004"/>
                  <a:pt x="852022" y="2062381"/>
                  <a:pt x="825500" y="2044700"/>
                </a:cubicBezTo>
                <a:cubicBezTo>
                  <a:pt x="817033" y="2032000"/>
                  <a:pt x="810893" y="2017393"/>
                  <a:pt x="800100" y="2006600"/>
                </a:cubicBezTo>
                <a:cubicBezTo>
                  <a:pt x="793750" y="2000250"/>
                  <a:pt x="786563" y="1994639"/>
                  <a:pt x="781050" y="1987550"/>
                </a:cubicBezTo>
                <a:cubicBezTo>
                  <a:pt x="741159" y="1936262"/>
                  <a:pt x="773479" y="1961336"/>
                  <a:pt x="736600" y="1936750"/>
                </a:cubicBezTo>
                <a:cubicBezTo>
                  <a:pt x="721439" y="1891266"/>
                  <a:pt x="743114" y="1943297"/>
                  <a:pt x="711200" y="1905000"/>
                </a:cubicBezTo>
                <a:cubicBezTo>
                  <a:pt x="705140" y="1897728"/>
                  <a:pt x="703751" y="1887476"/>
                  <a:pt x="698500" y="1879600"/>
                </a:cubicBezTo>
                <a:cubicBezTo>
                  <a:pt x="646049" y="1800923"/>
                  <a:pt x="696890" y="1883881"/>
                  <a:pt x="654050" y="1828800"/>
                </a:cubicBezTo>
                <a:cubicBezTo>
                  <a:pt x="644679" y="1816752"/>
                  <a:pt x="637117" y="1803400"/>
                  <a:pt x="628650" y="1790700"/>
                </a:cubicBezTo>
                <a:cubicBezTo>
                  <a:pt x="610079" y="1762844"/>
                  <a:pt x="620529" y="1777755"/>
                  <a:pt x="596900" y="1746250"/>
                </a:cubicBezTo>
                <a:cubicBezTo>
                  <a:pt x="582340" y="1702571"/>
                  <a:pt x="602255" y="1755621"/>
                  <a:pt x="571500" y="1701800"/>
                </a:cubicBezTo>
                <a:cubicBezTo>
                  <a:pt x="568179" y="1695988"/>
                  <a:pt x="568401" y="1688601"/>
                  <a:pt x="565150" y="1682750"/>
                </a:cubicBezTo>
                <a:cubicBezTo>
                  <a:pt x="557737" y="1669407"/>
                  <a:pt x="546576" y="1658302"/>
                  <a:pt x="539750" y="1644650"/>
                </a:cubicBezTo>
                <a:cubicBezTo>
                  <a:pt x="533400" y="1631950"/>
                  <a:pt x="528323" y="1618529"/>
                  <a:pt x="520700" y="1606550"/>
                </a:cubicBezTo>
                <a:cubicBezTo>
                  <a:pt x="513424" y="1595116"/>
                  <a:pt x="503272" y="1585761"/>
                  <a:pt x="495300" y="1574800"/>
                </a:cubicBezTo>
                <a:cubicBezTo>
                  <a:pt x="486322" y="1562456"/>
                  <a:pt x="474727" y="1551180"/>
                  <a:pt x="469900" y="1536700"/>
                </a:cubicBezTo>
                <a:cubicBezTo>
                  <a:pt x="467783" y="1530350"/>
                  <a:pt x="468283" y="1522383"/>
                  <a:pt x="463550" y="1517650"/>
                </a:cubicBezTo>
                <a:cubicBezTo>
                  <a:pt x="460501" y="1514601"/>
                  <a:pt x="419335" y="1505021"/>
                  <a:pt x="419100" y="1504950"/>
                </a:cubicBezTo>
                <a:cubicBezTo>
                  <a:pt x="406278" y="1501103"/>
                  <a:pt x="381000" y="1492250"/>
                  <a:pt x="381000" y="1492250"/>
                </a:cubicBezTo>
                <a:cubicBezTo>
                  <a:pt x="374650" y="1485900"/>
                  <a:pt x="369258" y="1478420"/>
                  <a:pt x="361950" y="1473200"/>
                </a:cubicBezTo>
                <a:cubicBezTo>
                  <a:pt x="326874" y="1448146"/>
                  <a:pt x="338015" y="1474665"/>
                  <a:pt x="298450" y="1435100"/>
                </a:cubicBezTo>
                <a:cubicBezTo>
                  <a:pt x="282826" y="1419476"/>
                  <a:pt x="270021" y="1409992"/>
                  <a:pt x="260350" y="1390650"/>
                </a:cubicBezTo>
                <a:cubicBezTo>
                  <a:pt x="234060" y="1338070"/>
                  <a:pt x="277696" y="1407145"/>
                  <a:pt x="241300" y="1352550"/>
                </a:cubicBezTo>
                <a:cubicBezTo>
                  <a:pt x="239183" y="1344083"/>
                  <a:pt x="238014" y="1335322"/>
                  <a:pt x="234950" y="1327150"/>
                </a:cubicBezTo>
                <a:cubicBezTo>
                  <a:pt x="231626" y="1318287"/>
                  <a:pt x="225979" y="1310451"/>
                  <a:pt x="222250" y="1301750"/>
                </a:cubicBezTo>
                <a:cubicBezTo>
                  <a:pt x="219613" y="1295598"/>
                  <a:pt x="218537" y="1288852"/>
                  <a:pt x="215900" y="1282700"/>
                </a:cubicBezTo>
                <a:cubicBezTo>
                  <a:pt x="212171" y="1273999"/>
                  <a:pt x="206929" y="1266001"/>
                  <a:pt x="203200" y="1257300"/>
                </a:cubicBezTo>
                <a:cubicBezTo>
                  <a:pt x="200563" y="1251148"/>
                  <a:pt x="199843" y="1244237"/>
                  <a:pt x="196850" y="1238250"/>
                </a:cubicBezTo>
                <a:cubicBezTo>
                  <a:pt x="193437" y="1231424"/>
                  <a:pt x="187563" y="1226026"/>
                  <a:pt x="184150" y="1219200"/>
                </a:cubicBezTo>
                <a:cubicBezTo>
                  <a:pt x="181157" y="1213213"/>
                  <a:pt x="180793" y="1206137"/>
                  <a:pt x="177800" y="1200150"/>
                </a:cubicBezTo>
                <a:cubicBezTo>
                  <a:pt x="174387" y="1193324"/>
                  <a:pt x="168200" y="1188074"/>
                  <a:pt x="165100" y="1181100"/>
                </a:cubicBezTo>
                <a:cubicBezTo>
                  <a:pt x="159663" y="1168867"/>
                  <a:pt x="158387" y="1154974"/>
                  <a:pt x="152400" y="1143000"/>
                </a:cubicBezTo>
                <a:cubicBezTo>
                  <a:pt x="148167" y="1134533"/>
                  <a:pt x="143429" y="1126301"/>
                  <a:pt x="139700" y="1117600"/>
                </a:cubicBezTo>
                <a:cubicBezTo>
                  <a:pt x="132587" y="1101002"/>
                  <a:pt x="132371" y="1091052"/>
                  <a:pt x="127000" y="1073150"/>
                </a:cubicBezTo>
                <a:cubicBezTo>
                  <a:pt x="123153" y="1060328"/>
                  <a:pt x="117547" y="1048037"/>
                  <a:pt x="114300" y="1035050"/>
                </a:cubicBezTo>
                <a:cubicBezTo>
                  <a:pt x="112183" y="1026583"/>
                  <a:pt x="111853" y="1017456"/>
                  <a:pt x="107950" y="1009650"/>
                </a:cubicBezTo>
                <a:cubicBezTo>
                  <a:pt x="101124" y="995998"/>
                  <a:pt x="87377" y="986030"/>
                  <a:pt x="82550" y="971550"/>
                </a:cubicBezTo>
                <a:cubicBezTo>
                  <a:pt x="78317" y="958850"/>
                  <a:pt x="77276" y="944589"/>
                  <a:pt x="69850" y="933450"/>
                </a:cubicBezTo>
                <a:lnTo>
                  <a:pt x="44450" y="895350"/>
                </a:lnTo>
                <a:cubicBezTo>
                  <a:pt x="42333" y="884767"/>
                  <a:pt x="40940" y="874013"/>
                  <a:pt x="38100" y="863600"/>
                </a:cubicBezTo>
                <a:cubicBezTo>
                  <a:pt x="34578" y="850685"/>
                  <a:pt x="29633" y="838200"/>
                  <a:pt x="25400" y="825500"/>
                </a:cubicBezTo>
                <a:cubicBezTo>
                  <a:pt x="23283" y="819150"/>
                  <a:pt x="20363" y="813014"/>
                  <a:pt x="19050" y="806450"/>
                </a:cubicBezTo>
                <a:cubicBezTo>
                  <a:pt x="12199" y="772194"/>
                  <a:pt x="10851" y="768507"/>
                  <a:pt x="6350" y="730250"/>
                </a:cubicBezTo>
                <a:cubicBezTo>
                  <a:pt x="3865" y="709123"/>
                  <a:pt x="2117" y="687917"/>
                  <a:pt x="0" y="666750"/>
                </a:cubicBezTo>
                <a:cubicBezTo>
                  <a:pt x="4233" y="628650"/>
                  <a:pt x="3403" y="589640"/>
                  <a:pt x="12700" y="552450"/>
                </a:cubicBezTo>
                <a:cubicBezTo>
                  <a:pt x="15141" y="542687"/>
                  <a:pt x="43962" y="536331"/>
                  <a:pt x="50800" y="533400"/>
                </a:cubicBezTo>
                <a:cubicBezTo>
                  <a:pt x="59501" y="529671"/>
                  <a:pt x="67337" y="524024"/>
                  <a:pt x="76200" y="520700"/>
                </a:cubicBezTo>
                <a:cubicBezTo>
                  <a:pt x="96484" y="513094"/>
                  <a:pt x="121090" y="514057"/>
                  <a:pt x="139700" y="501650"/>
                </a:cubicBezTo>
                <a:cubicBezTo>
                  <a:pt x="194295" y="465254"/>
                  <a:pt x="125220" y="508890"/>
                  <a:pt x="177800" y="482600"/>
                </a:cubicBezTo>
                <a:cubicBezTo>
                  <a:pt x="184626" y="479187"/>
                  <a:pt x="190500" y="474133"/>
                  <a:pt x="196850" y="469900"/>
                </a:cubicBezTo>
                <a:cubicBezTo>
                  <a:pt x="201083" y="461433"/>
                  <a:pt x="207254" y="453683"/>
                  <a:pt x="209550" y="444500"/>
                </a:cubicBezTo>
                <a:cubicBezTo>
                  <a:pt x="213689" y="427944"/>
                  <a:pt x="213095" y="410533"/>
                  <a:pt x="215900" y="393700"/>
                </a:cubicBezTo>
                <a:cubicBezTo>
                  <a:pt x="217335" y="385092"/>
                  <a:pt x="219742" y="376659"/>
                  <a:pt x="222250" y="368300"/>
                </a:cubicBezTo>
                <a:cubicBezTo>
                  <a:pt x="226097" y="355478"/>
                  <a:pt x="230717" y="342900"/>
                  <a:pt x="234950" y="330200"/>
                </a:cubicBezTo>
                <a:lnTo>
                  <a:pt x="241300" y="311150"/>
                </a:lnTo>
                <a:cubicBezTo>
                  <a:pt x="250917" y="205361"/>
                  <a:pt x="241055" y="274152"/>
                  <a:pt x="254000" y="215900"/>
                </a:cubicBezTo>
                <a:cubicBezTo>
                  <a:pt x="256341" y="205364"/>
                  <a:pt x="255884" y="193976"/>
                  <a:pt x="260350" y="184150"/>
                </a:cubicBezTo>
                <a:cubicBezTo>
                  <a:pt x="266666" y="170255"/>
                  <a:pt x="277283" y="158750"/>
                  <a:pt x="285750" y="146050"/>
                </a:cubicBezTo>
                <a:lnTo>
                  <a:pt x="298450" y="127000"/>
                </a:lnTo>
                <a:cubicBezTo>
                  <a:pt x="302683" y="120650"/>
                  <a:pt x="304800" y="112183"/>
                  <a:pt x="311150" y="107950"/>
                </a:cubicBezTo>
                <a:cubicBezTo>
                  <a:pt x="317500" y="103717"/>
                  <a:pt x="323226" y="98350"/>
                  <a:pt x="330200" y="95250"/>
                </a:cubicBezTo>
                <a:cubicBezTo>
                  <a:pt x="342433" y="89813"/>
                  <a:pt x="357161" y="89976"/>
                  <a:pt x="368300" y="82550"/>
                </a:cubicBezTo>
                <a:cubicBezTo>
                  <a:pt x="374650" y="78317"/>
                  <a:pt x="380178" y="72458"/>
                  <a:pt x="387350" y="69850"/>
                </a:cubicBezTo>
                <a:cubicBezTo>
                  <a:pt x="403754" y="63885"/>
                  <a:pt x="438150" y="57150"/>
                  <a:pt x="438150" y="57150"/>
                </a:cubicBezTo>
                <a:cubicBezTo>
                  <a:pt x="457282" y="44395"/>
                  <a:pt x="460042" y="41418"/>
                  <a:pt x="482600" y="31750"/>
                </a:cubicBezTo>
                <a:cubicBezTo>
                  <a:pt x="488752" y="29113"/>
                  <a:pt x="495034" y="26418"/>
                  <a:pt x="501650" y="25400"/>
                </a:cubicBezTo>
                <a:cubicBezTo>
                  <a:pt x="522675" y="22165"/>
                  <a:pt x="543983" y="21167"/>
                  <a:pt x="565150" y="19050"/>
                </a:cubicBezTo>
                <a:cubicBezTo>
                  <a:pt x="623431" y="-377"/>
                  <a:pt x="589929" y="7682"/>
                  <a:pt x="666750" y="0"/>
                </a:cubicBezTo>
                <a:cubicBezTo>
                  <a:pt x="736600" y="2117"/>
                  <a:pt x="806526" y="2474"/>
                  <a:pt x="876300" y="6350"/>
                </a:cubicBezTo>
                <a:cubicBezTo>
                  <a:pt x="882983" y="6721"/>
                  <a:pt x="888856" y="11077"/>
                  <a:pt x="895350" y="12700"/>
                </a:cubicBezTo>
                <a:cubicBezTo>
                  <a:pt x="905821" y="15318"/>
                  <a:pt x="916517" y="16933"/>
                  <a:pt x="927100" y="19050"/>
                </a:cubicBezTo>
                <a:cubicBezTo>
                  <a:pt x="933450" y="23283"/>
                  <a:pt x="939524" y="27964"/>
                  <a:pt x="946150" y="31750"/>
                </a:cubicBezTo>
                <a:cubicBezTo>
                  <a:pt x="954369" y="36446"/>
                  <a:pt x="963847" y="38948"/>
                  <a:pt x="971550" y="44450"/>
                </a:cubicBezTo>
                <a:cubicBezTo>
                  <a:pt x="1000314" y="64996"/>
                  <a:pt x="984961" y="74320"/>
                  <a:pt x="1028700" y="88900"/>
                </a:cubicBezTo>
                <a:lnTo>
                  <a:pt x="1066800" y="101600"/>
                </a:lnTo>
                <a:cubicBezTo>
                  <a:pt x="1073150" y="103717"/>
                  <a:pt x="1080281" y="104237"/>
                  <a:pt x="1085850" y="107950"/>
                </a:cubicBezTo>
                <a:cubicBezTo>
                  <a:pt x="1092200" y="112183"/>
                  <a:pt x="1097926" y="117550"/>
                  <a:pt x="1104900" y="120650"/>
                </a:cubicBezTo>
                <a:cubicBezTo>
                  <a:pt x="1117133" y="126087"/>
                  <a:pt x="1130300" y="129117"/>
                  <a:pt x="1143000" y="133350"/>
                </a:cubicBezTo>
                <a:cubicBezTo>
                  <a:pt x="1149350" y="135467"/>
                  <a:pt x="1156481" y="135987"/>
                  <a:pt x="1162050" y="139700"/>
                </a:cubicBezTo>
                <a:cubicBezTo>
                  <a:pt x="1168400" y="143933"/>
                  <a:pt x="1174126" y="149300"/>
                  <a:pt x="1181100" y="152400"/>
                </a:cubicBezTo>
                <a:cubicBezTo>
                  <a:pt x="1193333" y="157837"/>
                  <a:pt x="1207226" y="159113"/>
                  <a:pt x="1219200" y="165100"/>
                </a:cubicBezTo>
                <a:cubicBezTo>
                  <a:pt x="1227667" y="169333"/>
                  <a:pt x="1236573" y="172783"/>
                  <a:pt x="1244600" y="177800"/>
                </a:cubicBezTo>
                <a:cubicBezTo>
                  <a:pt x="1253575" y="183409"/>
                  <a:pt x="1260858" y="191517"/>
                  <a:pt x="1270000" y="196850"/>
                </a:cubicBezTo>
                <a:lnTo>
                  <a:pt x="1346200" y="234950"/>
                </a:lnTo>
                <a:cubicBezTo>
                  <a:pt x="1354667" y="239183"/>
                  <a:pt x="1362620" y="244657"/>
                  <a:pt x="1371600" y="247650"/>
                </a:cubicBezTo>
                <a:cubicBezTo>
                  <a:pt x="1387146" y="252832"/>
                  <a:pt x="1402318" y="256892"/>
                  <a:pt x="1416050" y="266700"/>
                </a:cubicBezTo>
                <a:cubicBezTo>
                  <a:pt x="1423358" y="271920"/>
                  <a:pt x="1427303" y="281295"/>
                  <a:pt x="1435100" y="285750"/>
                </a:cubicBezTo>
                <a:cubicBezTo>
                  <a:pt x="1442677" y="290080"/>
                  <a:pt x="1452109" y="289702"/>
                  <a:pt x="1460500" y="292100"/>
                </a:cubicBezTo>
                <a:cubicBezTo>
                  <a:pt x="1466936" y="293939"/>
                  <a:pt x="1473563" y="295457"/>
                  <a:pt x="1479550" y="298450"/>
                </a:cubicBezTo>
                <a:cubicBezTo>
                  <a:pt x="1490589" y="303970"/>
                  <a:pt x="1500261" y="311980"/>
                  <a:pt x="1511300" y="317500"/>
                </a:cubicBezTo>
                <a:cubicBezTo>
                  <a:pt x="1517287" y="320493"/>
                  <a:pt x="1524363" y="320857"/>
                  <a:pt x="1530350" y="323850"/>
                </a:cubicBezTo>
                <a:cubicBezTo>
                  <a:pt x="1537176" y="327263"/>
                  <a:pt x="1542574" y="333137"/>
                  <a:pt x="1549400" y="336550"/>
                </a:cubicBezTo>
                <a:cubicBezTo>
                  <a:pt x="1555387" y="339543"/>
                  <a:pt x="1562463" y="339907"/>
                  <a:pt x="1568450" y="342900"/>
                </a:cubicBezTo>
                <a:cubicBezTo>
                  <a:pt x="1575276" y="346313"/>
                  <a:pt x="1580328" y="352992"/>
                  <a:pt x="1587500" y="355600"/>
                </a:cubicBezTo>
                <a:cubicBezTo>
                  <a:pt x="1603904" y="361565"/>
                  <a:pt x="1621741" y="362780"/>
                  <a:pt x="1638300" y="368300"/>
                </a:cubicBezTo>
                <a:cubicBezTo>
                  <a:pt x="1658008" y="374869"/>
                  <a:pt x="1663133" y="375580"/>
                  <a:pt x="1682750" y="387350"/>
                </a:cubicBezTo>
                <a:cubicBezTo>
                  <a:pt x="1695838" y="395203"/>
                  <a:pt x="1711315" y="400831"/>
                  <a:pt x="1720850" y="412750"/>
                </a:cubicBezTo>
                <a:cubicBezTo>
                  <a:pt x="1729317" y="423333"/>
                  <a:pt x="1735147" y="436728"/>
                  <a:pt x="1746250" y="444500"/>
                </a:cubicBezTo>
                <a:cubicBezTo>
                  <a:pt x="1757217" y="452177"/>
                  <a:pt x="1773211" y="449774"/>
                  <a:pt x="1784350" y="457200"/>
                </a:cubicBezTo>
                <a:cubicBezTo>
                  <a:pt x="1868920" y="513580"/>
                  <a:pt x="1743580" y="432433"/>
                  <a:pt x="1822450" y="476250"/>
                </a:cubicBezTo>
                <a:cubicBezTo>
                  <a:pt x="1835793" y="483663"/>
                  <a:pt x="1860550" y="501650"/>
                  <a:pt x="1860550" y="501650"/>
                </a:cubicBezTo>
                <a:lnTo>
                  <a:pt x="1866900" y="5143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Vrije vorm 3"/>
          <p:cNvSpPr/>
          <p:nvPr/>
        </p:nvSpPr>
        <p:spPr>
          <a:xfrm>
            <a:off x="1084054" y="1344838"/>
            <a:ext cx="7254815" cy="5556294"/>
          </a:xfrm>
          <a:custGeom>
            <a:avLst/>
            <a:gdLst>
              <a:gd name="connsiteX0" fmla="*/ 43132 w 7254815"/>
              <a:gd name="connsiteY0" fmla="*/ 4365849 h 5556294"/>
              <a:gd name="connsiteX1" fmla="*/ 51758 w 7254815"/>
              <a:gd name="connsiteY1" fmla="*/ 4314090 h 5556294"/>
              <a:gd name="connsiteX2" fmla="*/ 69011 w 7254815"/>
              <a:gd name="connsiteY2" fmla="*/ 4253705 h 5556294"/>
              <a:gd name="connsiteX3" fmla="*/ 86264 w 7254815"/>
              <a:gd name="connsiteY3" fmla="*/ 4167441 h 5556294"/>
              <a:gd name="connsiteX4" fmla="*/ 69011 w 7254815"/>
              <a:gd name="connsiteY4" fmla="*/ 3977660 h 5556294"/>
              <a:gd name="connsiteX5" fmla="*/ 60385 w 7254815"/>
              <a:gd name="connsiteY5" fmla="*/ 3951781 h 5556294"/>
              <a:gd name="connsiteX6" fmla="*/ 69011 w 7254815"/>
              <a:gd name="connsiteY6" fmla="*/ 3891396 h 5556294"/>
              <a:gd name="connsiteX7" fmla="*/ 94890 w 7254815"/>
              <a:gd name="connsiteY7" fmla="*/ 3882770 h 5556294"/>
              <a:gd name="connsiteX8" fmla="*/ 181155 w 7254815"/>
              <a:gd name="connsiteY8" fmla="*/ 3891396 h 5556294"/>
              <a:gd name="connsiteX9" fmla="*/ 232913 w 7254815"/>
              <a:gd name="connsiteY9" fmla="*/ 3908649 h 5556294"/>
              <a:gd name="connsiteX10" fmla="*/ 258792 w 7254815"/>
              <a:gd name="connsiteY10" fmla="*/ 3917275 h 5556294"/>
              <a:gd name="connsiteX11" fmla="*/ 336430 w 7254815"/>
              <a:gd name="connsiteY11" fmla="*/ 3977660 h 5556294"/>
              <a:gd name="connsiteX12" fmla="*/ 388189 w 7254815"/>
              <a:gd name="connsiteY12" fmla="*/ 4012166 h 5556294"/>
              <a:gd name="connsiteX13" fmla="*/ 465826 w 7254815"/>
              <a:gd name="connsiteY13" fmla="*/ 4055298 h 5556294"/>
              <a:gd name="connsiteX14" fmla="*/ 491705 w 7254815"/>
              <a:gd name="connsiteY14" fmla="*/ 4063924 h 5556294"/>
              <a:gd name="connsiteX15" fmla="*/ 577970 w 7254815"/>
              <a:gd name="connsiteY15" fmla="*/ 4046671 h 5556294"/>
              <a:gd name="connsiteX16" fmla="*/ 603849 w 7254815"/>
              <a:gd name="connsiteY16" fmla="*/ 4038045 h 5556294"/>
              <a:gd name="connsiteX17" fmla="*/ 664234 w 7254815"/>
              <a:gd name="connsiteY17" fmla="*/ 4029419 h 5556294"/>
              <a:gd name="connsiteX18" fmla="*/ 733245 w 7254815"/>
              <a:gd name="connsiteY18" fmla="*/ 3969034 h 5556294"/>
              <a:gd name="connsiteX19" fmla="*/ 741872 w 7254815"/>
              <a:gd name="connsiteY19" fmla="*/ 3943154 h 5556294"/>
              <a:gd name="connsiteX20" fmla="*/ 715992 w 7254815"/>
              <a:gd name="connsiteY20" fmla="*/ 3865517 h 5556294"/>
              <a:gd name="connsiteX21" fmla="*/ 690113 w 7254815"/>
              <a:gd name="connsiteY21" fmla="*/ 3848264 h 5556294"/>
              <a:gd name="connsiteX22" fmla="*/ 672860 w 7254815"/>
              <a:gd name="connsiteY22" fmla="*/ 3822385 h 5556294"/>
              <a:gd name="connsiteX23" fmla="*/ 707366 w 7254815"/>
              <a:gd name="connsiteY23" fmla="*/ 3779253 h 5556294"/>
              <a:gd name="connsiteX24" fmla="*/ 733245 w 7254815"/>
              <a:gd name="connsiteY24" fmla="*/ 3770626 h 5556294"/>
              <a:gd name="connsiteX25" fmla="*/ 785004 w 7254815"/>
              <a:gd name="connsiteY25" fmla="*/ 3744747 h 5556294"/>
              <a:gd name="connsiteX26" fmla="*/ 836762 w 7254815"/>
              <a:gd name="connsiteY26" fmla="*/ 3710241 h 5556294"/>
              <a:gd name="connsiteX27" fmla="*/ 862641 w 7254815"/>
              <a:gd name="connsiteY27" fmla="*/ 3692988 h 5556294"/>
              <a:gd name="connsiteX28" fmla="*/ 940279 w 7254815"/>
              <a:gd name="connsiteY28" fmla="*/ 3615351 h 5556294"/>
              <a:gd name="connsiteX29" fmla="*/ 966158 w 7254815"/>
              <a:gd name="connsiteY29" fmla="*/ 3589471 h 5556294"/>
              <a:gd name="connsiteX30" fmla="*/ 1009290 w 7254815"/>
              <a:gd name="connsiteY30" fmla="*/ 3546339 h 5556294"/>
              <a:gd name="connsiteX31" fmla="*/ 1061049 w 7254815"/>
              <a:gd name="connsiteY31" fmla="*/ 3468702 h 5556294"/>
              <a:gd name="connsiteX32" fmla="*/ 1078302 w 7254815"/>
              <a:gd name="connsiteY32" fmla="*/ 3442822 h 5556294"/>
              <a:gd name="connsiteX33" fmla="*/ 1112807 w 7254815"/>
              <a:gd name="connsiteY33" fmla="*/ 3399690 h 5556294"/>
              <a:gd name="connsiteX34" fmla="*/ 1138687 w 7254815"/>
              <a:gd name="connsiteY34" fmla="*/ 3347932 h 5556294"/>
              <a:gd name="connsiteX35" fmla="*/ 1181819 w 7254815"/>
              <a:gd name="connsiteY35" fmla="*/ 3339305 h 5556294"/>
              <a:gd name="connsiteX36" fmla="*/ 1207698 w 7254815"/>
              <a:gd name="connsiteY36" fmla="*/ 3330679 h 5556294"/>
              <a:gd name="connsiteX37" fmla="*/ 1242204 w 7254815"/>
              <a:gd name="connsiteY37" fmla="*/ 3322053 h 5556294"/>
              <a:gd name="connsiteX38" fmla="*/ 1268083 w 7254815"/>
              <a:gd name="connsiteY38" fmla="*/ 3313426 h 5556294"/>
              <a:gd name="connsiteX39" fmla="*/ 1345721 w 7254815"/>
              <a:gd name="connsiteY39" fmla="*/ 3304800 h 5556294"/>
              <a:gd name="connsiteX40" fmla="*/ 1423358 w 7254815"/>
              <a:gd name="connsiteY40" fmla="*/ 3278920 h 5556294"/>
              <a:gd name="connsiteX41" fmla="*/ 1449238 w 7254815"/>
              <a:gd name="connsiteY41" fmla="*/ 3270294 h 5556294"/>
              <a:gd name="connsiteX42" fmla="*/ 1483743 w 7254815"/>
              <a:gd name="connsiteY42" fmla="*/ 3253041 h 5556294"/>
              <a:gd name="connsiteX43" fmla="*/ 1570007 w 7254815"/>
              <a:gd name="connsiteY43" fmla="*/ 3227162 h 5556294"/>
              <a:gd name="connsiteX44" fmla="*/ 1604513 w 7254815"/>
              <a:gd name="connsiteY44" fmla="*/ 3209909 h 5556294"/>
              <a:gd name="connsiteX45" fmla="*/ 1630392 w 7254815"/>
              <a:gd name="connsiteY45" fmla="*/ 3132271 h 5556294"/>
              <a:gd name="connsiteX46" fmla="*/ 1647645 w 7254815"/>
              <a:gd name="connsiteY46" fmla="*/ 3106392 h 5556294"/>
              <a:gd name="connsiteX47" fmla="*/ 1664898 w 7254815"/>
              <a:gd name="connsiteY47" fmla="*/ 3054634 h 5556294"/>
              <a:gd name="connsiteX48" fmla="*/ 1682151 w 7254815"/>
              <a:gd name="connsiteY48" fmla="*/ 2994249 h 5556294"/>
              <a:gd name="connsiteX49" fmla="*/ 1690777 w 7254815"/>
              <a:gd name="connsiteY49" fmla="*/ 2942490 h 5556294"/>
              <a:gd name="connsiteX50" fmla="*/ 1682151 w 7254815"/>
              <a:gd name="connsiteY50" fmla="*/ 2795841 h 5556294"/>
              <a:gd name="connsiteX51" fmla="*/ 1639019 w 7254815"/>
              <a:gd name="connsiteY51" fmla="*/ 2709577 h 5556294"/>
              <a:gd name="connsiteX52" fmla="*/ 1621766 w 7254815"/>
              <a:gd name="connsiteY52" fmla="*/ 2675071 h 5556294"/>
              <a:gd name="connsiteX53" fmla="*/ 1604513 w 7254815"/>
              <a:gd name="connsiteY53" fmla="*/ 2623313 h 5556294"/>
              <a:gd name="connsiteX54" fmla="*/ 1587260 w 7254815"/>
              <a:gd name="connsiteY54" fmla="*/ 2597434 h 5556294"/>
              <a:gd name="connsiteX55" fmla="*/ 1578634 w 7254815"/>
              <a:gd name="connsiteY55" fmla="*/ 2571554 h 5556294"/>
              <a:gd name="connsiteX56" fmla="*/ 1561381 w 7254815"/>
              <a:gd name="connsiteY56" fmla="*/ 2502543 h 5556294"/>
              <a:gd name="connsiteX57" fmla="*/ 1544128 w 7254815"/>
              <a:gd name="connsiteY57" fmla="*/ 2476664 h 5556294"/>
              <a:gd name="connsiteX58" fmla="*/ 1535502 w 7254815"/>
              <a:gd name="connsiteY58" fmla="*/ 2399026 h 5556294"/>
              <a:gd name="connsiteX59" fmla="*/ 1526875 w 7254815"/>
              <a:gd name="connsiteY59" fmla="*/ 2174739 h 5556294"/>
              <a:gd name="connsiteX60" fmla="*/ 1509622 w 7254815"/>
              <a:gd name="connsiteY60" fmla="*/ 2053970 h 5556294"/>
              <a:gd name="connsiteX61" fmla="*/ 1500996 w 7254815"/>
              <a:gd name="connsiteY61" fmla="*/ 2028090 h 5556294"/>
              <a:gd name="connsiteX62" fmla="*/ 1509622 w 7254815"/>
              <a:gd name="connsiteY62" fmla="*/ 1915947 h 5556294"/>
              <a:gd name="connsiteX63" fmla="*/ 1518249 w 7254815"/>
              <a:gd name="connsiteY63" fmla="*/ 1691660 h 5556294"/>
              <a:gd name="connsiteX64" fmla="*/ 1526875 w 7254815"/>
              <a:gd name="connsiteY64" fmla="*/ 1657154 h 5556294"/>
              <a:gd name="connsiteX65" fmla="*/ 1561381 w 7254815"/>
              <a:gd name="connsiteY65" fmla="*/ 1605396 h 5556294"/>
              <a:gd name="connsiteX66" fmla="*/ 1595887 w 7254815"/>
              <a:gd name="connsiteY66" fmla="*/ 1545011 h 5556294"/>
              <a:gd name="connsiteX67" fmla="*/ 1621766 w 7254815"/>
              <a:gd name="connsiteY67" fmla="*/ 1484626 h 5556294"/>
              <a:gd name="connsiteX68" fmla="*/ 1630392 w 7254815"/>
              <a:gd name="connsiteY68" fmla="*/ 1450120 h 5556294"/>
              <a:gd name="connsiteX69" fmla="*/ 1647645 w 7254815"/>
              <a:gd name="connsiteY69" fmla="*/ 1398362 h 5556294"/>
              <a:gd name="connsiteX70" fmla="*/ 1656272 w 7254815"/>
              <a:gd name="connsiteY70" fmla="*/ 1372483 h 5556294"/>
              <a:gd name="connsiteX71" fmla="*/ 1664898 w 7254815"/>
              <a:gd name="connsiteY71" fmla="*/ 1337977 h 5556294"/>
              <a:gd name="connsiteX72" fmla="*/ 1725283 w 7254815"/>
              <a:gd name="connsiteY72" fmla="*/ 1312098 h 5556294"/>
              <a:gd name="connsiteX73" fmla="*/ 1785668 w 7254815"/>
              <a:gd name="connsiteY73" fmla="*/ 1286219 h 5556294"/>
              <a:gd name="connsiteX74" fmla="*/ 1802921 w 7254815"/>
              <a:gd name="connsiteY74" fmla="*/ 1260339 h 5556294"/>
              <a:gd name="connsiteX75" fmla="*/ 1820173 w 7254815"/>
              <a:gd name="connsiteY75" fmla="*/ 1182702 h 5556294"/>
              <a:gd name="connsiteX76" fmla="*/ 1811547 w 7254815"/>
              <a:gd name="connsiteY76" fmla="*/ 1087811 h 5556294"/>
              <a:gd name="connsiteX77" fmla="*/ 1794294 w 7254815"/>
              <a:gd name="connsiteY77" fmla="*/ 1036053 h 5556294"/>
              <a:gd name="connsiteX78" fmla="*/ 1811547 w 7254815"/>
              <a:gd name="connsiteY78" fmla="*/ 975668 h 5556294"/>
              <a:gd name="connsiteX79" fmla="*/ 1863305 w 7254815"/>
              <a:gd name="connsiteY79" fmla="*/ 889404 h 5556294"/>
              <a:gd name="connsiteX80" fmla="*/ 1880558 w 7254815"/>
              <a:gd name="connsiteY80" fmla="*/ 863524 h 5556294"/>
              <a:gd name="connsiteX81" fmla="*/ 1906438 w 7254815"/>
              <a:gd name="connsiteY81" fmla="*/ 837645 h 5556294"/>
              <a:gd name="connsiteX82" fmla="*/ 1958196 w 7254815"/>
              <a:gd name="connsiteY82" fmla="*/ 785887 h 5556294"/>
              <a:gd name="connsiteX83" fmla="*/ 1992702 w 7254815"/>
              <a:gd name="connsiteY83" fmla="*/ 742754 h 5556294"/>
              <a:gd name="connsiteX84" fmla="*/ 2001328 w 7254815"/>
              <a:gd name="connsiteY84" fmla="*/ 716875 h 5556294"/>
              <a:gd name="connsiteX85" fmla="*/ 2027207 w 7254815"/>
              <a:gd name="connsiteY85" fmla="*/ 690996 h 5556294"/>
              <a:gd name="connsiteX86" fmla="*/ 2070339 w 7254815"/>
              <a:gd name="connsiteY86" fmla="*/ 647864 h 5556294"/>
              <a:gd name="connsiteX87" fmla="*/ 2104845 w 7254815"/>
              <a:gd name="connsiteY87" fmla="*/ 587479 h 5556294"/>
              <a:gd name="connsiteX88" fmla="*/ 2139351 w 7254815"/>
              <a:gd name="connsiteY88" fmla="*/ 535720 h 5556294"/>
              <a:gd name="connsiteX89" fmla="*/ 2165230 w 7254815"/>
              <a:gd name="connsiteY89" fmla="*/ 518468 h 5556294"/>
              <a:gd name="connsiteX90" fmla="*/ 2191109 w 7254815"/>
              <a:gd name="connsiteY90" fmla="*/ 492588 h 5556294"/>
              <a:gd name="connsiteX91" fmla="*/ 2225615 w 7254815"/>
              <a:gd name="connsiteY91" fmla="*/ 483962 h 5556294"/>
              <a:gd name="connsiteX92" fmla="*/ 2251494 w 7254815"/>
              <a:gd name="connsiteY92" fmla="*/ 475336 h 5556294"/>
              <a:gd name="connsiteX93" fmla="*/ 2311879 w 7254815"/>
              <a:gd name="connsiteY93" fmla="*/ 440830 h 5556294"/>
              <a:gd name="connsiteX94" fmla="*/ 2337758 w 7254815"/>
              <a:gd name="connsiteY94" fmla="*/ 432204 h 5556294"/>
              <a:gd name="connsiteX95" fmla="*/ 2372264 w 7254815"/>
              <a:gd name="connsiteY95" fmla="*/ 414951 h 5556294"/>
              <a:gd name="connsiteX96" fmla="*/ 2398143 w 7254815"/>
              <a:gd name="connsiteY96" fmla="*/ 406324 h 5556294"/>
              <a:gd name="connsiteX97" fmla="*/ 2424022 w 7254815"/>
              <a:gd name="connsiteY97" fmla="*/ 389071 h 5556294"/>
              <a:gd name="connsiteX98" fmla="*/ 2458528 w 7254815"/>
              <a:gd name="connsiteY98" fmla="*/ 371819 h 5556294"/>
              <a:gd name="connsiteX99" fmla="*/ 2536166 w 7254815"/>
              <a:gd name="connsiteY99" fmla="*/ 328687 h 5556294"/>
              <a:gd name="connsiteX100" fmla="*/ 2622430 w 7254815"/>
              <a:gd name="connsiteY100" fmla="*/ 285554 h 5556294"/>
              <a:gd name="connsiteX101" fmla="*/ 2622430 w 7254815"/>
              <a:gd name="connsiteY101" fmla="*/ 285554 h 5556294"/>
              <a:gd name="connsiteX102" fmla="*/ 2648309 w 7254815"/>
              <a:gd name="connsiteY102" fmla="*/ 268302 h 5556294"/>
              <a:gd name="connsiteX103" fmla="*/ 2682815 w 7254815"/>
              <a:gd name="connsiteY103" fmla="*/ 259675 h 5556294"/>
              <a:gd name="connsiteX104" fmla="*/ 2708694 w 7254815"/>
              <a:gd name="connsiteY104" fmla="*/ 251049 h 5556294"/>
              <a:gd name="connsiteX105" fmla="*/ 2760453 w 7254815"/>
              <a:gd name="connsiteY105" fmla="*/ 242422 h 5556294"/>
              <a:gd name="connsiteX106" fmla="*/ 2838090 w 7254815"/>
              <a:gd name="connsiteY106" fmla="*/ 216543 h 5556294"/>
              <a:gd name="connsiteX107" fmla="*/ 2863970 w 7254815"/>
              <a:gd name="connsiteY107" fmla="*/ 207917 h 5556294"/>
              <a:gd name="connsiteX108" fmla="*/ 2889849 w 7254815"/>
              <a:gd name="connsiteY108" fmla="*/ 190664 h 5556294"/>
              <a:gd name="connsiteX109" fmla="*/ 2984739 w 7254815"/>
              <a:gd name="connsiteY109" fmla="*/ 147532 h 5556294"/>
              <a:gd name="connsiteX110" fmla="*/ 3062377 w 7254815"/>
              <a:gd name="connsiteY110" fmla="*/ 104400 h 5556294"/>
              <a:gd name="connsiteX111" fmla="*/ 3088256 w 7254815"/>
              <a:gd name="connsiteY111" fmla="*/ 87147 h 5556294"/>
              <a:gd name="connsiteX112" fmla="*/ 3174521 w 7254815"/>
              <a:gd name="connsiteY112" fmla="*/ 78520 h 5556294"/>
              <a:gd name="connsiteX113" fmla="*/ 3424687 w 7254815"/>
              <a:gd name="connsiteY113" fmla="*/ 69894 h 5556294"/>
              <a:gd name="connsiteX114" fmla="*/ 3459192 w 7254815"/>
              <a:gd name="connsiteY114" fmla="*/ 61268 h 5556294"/>
              <a:gd name="connsiteX115" fmla="*/ 3510951 w 7254815"/>
              <a:gd name="connsiteY115" fmla="*/ 44015 h 5556294"/>
              <a:gd name="connsiteX116" fmla="*/ 3536830 w 7254815"/>
              <a:gd name="connsiteY116" fmla="*/ 35388 h 5556294"/>
              <a:gd name="connsiteX117" fmla="*/ 3571336 w 7254815"/>
              <a:gd name="connsiteY117" fmla="*/ 26762 h 5556294"/>
              <a:gd name="connsiteX118" fmla="*/ 3830128 w 7254815"/>
              <a:gd name="connsiteY118" fmla="*/ 35388 h 5556294"/>
              <a:gd name="connsiteX119" fmla="*/ 3856007 w 7254815"/>
              <a:gd name="connsiteY119" fmla="*/ 52641 h 5556294"/>
              <a:gd name="connsiteX120" fmla="*/ 3907766 w 7254815"/>
              <a:gd name="connsiteY120" fmla="*/ 69894 h 5556294"/>
              <a:gd name="connsiteX121" fmla="*/ 3933645 w 7254815"/>
              <a:gd name="connsiteY121" fmla="*/ 95773 h 5556294"/>
              <a:gd name="connsiteX122" fmla="*/ 3985404 w 7254815"/>
              <a:gd name="connsiteY122" fmla="*/ 113026 h 5556294"/>
              <a:gd name="connsiteX123" fmla="*/ 4149305 w 7254815"/>
              <a:gd name="connsiteY123" fmla="*/ 104400 h 5556294"/>
              <a:gd name="connsiteX124" fmla="*/ 4192438 w 7254815"/>
              <a:gd name="connsiteY124" fmla="*/ 52641 h 5556294"/>
              <a:gd name="connsiteX125" fmla="*/ 4244196 w 7254815"/>
              <a:gd name="connsiteY125" fmla="*/ 18136 h 5556294"/>
              <a:gd name="connsiteX126" fmla="*/ 4270075 w 7254815"/>
              <a:gd name="connsiteY126" fmla="*/ 883 h 5556294"/>
              <a:gd name="connsiteX127" fmla="*/ 4356339 w 7254815"/>
              <a:gd name="connsiteY127" fmla="*/ 26762 h 5556294"/>
              <a:gd name="connsiteX128" fmla="*/ 4390845 w 7254815"/>
              <a:gd name="connsiteY128" fmla="*/ 35388 h 5556294"/>
              <a:gd name="connsiteX129" fmla="*/ 4554747 w 7254815"/>
              <a:gd name="connsiteY129" fmla="*/ 26762 h 5556294"/>
              <a:gd name="connsiteX130" fmla="*/ 4822166 w 7254815"/>
              <a:gd name="connsiteY130" fmla="*/ 18136 h 5556294"/>
              <a:gd name="connsiteX131" fmla="*/ 4925683 w 7254815"/>
              <a:gd name="connsiteY131" fmla="*/ 883 h 5556294"/>
              <a:gd name="connsiteX132" fmla="*/ 5020573 w 7254815"/>
              <a:gd name="connsiteY132" fmla="*/ 9509 h 5556294"/>
              <a:gd name="connsiteX133" fmla="*/ 5072332 w 7254815"/>
              <a:gd name="connsiteY133" fmla="*/ 35388 h 5556294"/>
              <a:gd name="connsiteX134" fmla="*/ 5132717 w 7254815"/>
              <a:gd name="connsiteY134" fmla="*/ 52641 h 5556294"/>
              <a:gd name="connsiteX135" fmla="*/ 5158596 w 7254815"/>
              <a:gd name="connsiteY135" fmla="*/ 61268 h 5556294"/>
              <a:gd name="connsiteX136" fmla="*/ 5365630 w 7254815"/>
              <a:gd name="connsiteY136" fmla="*/ 69894 h 5556294"/>
              <a:gd name="connsiteX137" fmla="*/ 5391509 w 7254815"/>
              <a:gd name="connsiteY137" fmla="*/ 87147 h 5556294"/>
              <a:gd name="connsiteX138" fmla="*/ 5417389 w 7254815"/>
              <a:gd name="connsiteY138" fmla="*/ 95773 h 5556294"/>
              <a:gd name="connsiteX139" fmla="*/ 5469147 w 7254815"/>
              <a:gd name="connsiteY139" fmla="*/ 130279 h 5556294"/>
              <a:gd name="connsiteX140" fmla="*/ 5495026 w 7254815"/>
              <a:gd name="connsiteY140" fmla="*/ 147532 h 5556294"/>
              <a:gd name="connsiteX141" fmla="*/ 5520905 w 7254815"/>
              <a:gd name="connsiteY141" fmla="*/ 164785 h 5556294"/>
              <a:gd name="connsiteX142" fmla="*/ 5555411 w 7254815"/>
              <a:gd name="connsiteY142" fmla="*/ 190664 h 5556294"/>
              <a:gd name="connsiteX143" fmla="*/ 5589917 w 7254815"/>
              <a:gd name="connsiteY143" fmla="*/ 225170 h 5556294"/>
              <a:gd name="connsiteX144" fmla="*/ 5641675 w 7254815"/>
              <a:gd name="connsiteY144" fmla="*/ 259675 h 5556294"/>
              <a:gd name="connsiteX145" fmla="*/ 5693434 w 7254815"/>
              <a:gd name="connsiteY145" fmla="*/ 285554 h 5556294"/>
              <a:gd name="connsiteX146" fmla="*/ 5719313 w 7254815"/>
              <a:gd name="connsiteY146" fmla="*/ 302807 h 5556294"/>
              <a:gd name="connsiteX147" fmla="*/ 5788324 w 7254815"/>
              <a:gd name="connsiteY147" fmla="*/ 320060 h 5556294"/>
              <a:gd name="connsiteX148" fmla="*/ 5814204 w 7254815"/>
              <a:gd name="connsiteY148" fmla="*/ 337313 h 5556294"/>
              <a:gd name="connsiteX149" fmla="*/ 5874589 w 7254815"/>
              <a:gd name="connsiteY149" fmla="*/ 354566 h 5556294"/>
              <a:gd name="connsiteX150" fmla="*/ 5900468 w 7254815"/>
              <a:gd name="connsiteY150" fmla="*/ 371819 h 5556294"/>
              <a:gd name="connsiteX151" fmla="*/ 5978105 w 7254815"/>
              <a:gd name="connsiteY151" fmla="*/ 406324 h 5556294"/>
              <a:gd name="connsiteX152" fmla="*/ 6047117 w 7254815"/>
              <a:gd name="connsiteY152" fmla="*/ 432204 h 5556294"/>
              <a:gd name="connsiteX153" fmla="*/ 6072996 w 7254815"/>
              <a:gd name="connsiteY153" fmla="*/ 475336 h 5556294"/>
              <a:gd name="connsiteX154" fmla="*/ 6124755 w 7254815"/>
              <a:gd name="connsiteY154" fmla="*/ 509841 h 5556294"/>
              <a:gd name="connsiteX155" fmla="*/ 6219645 w 7254815"/>
              <a:gd name="connsiteY155" fmla="*/ 552973 h 5556294"/>
              <a:gd name="connsiteX156" fmla="*/ 6245524 w 7254815"/>
              <a:gd name="connsiteY156" fmla="*/ 570226 h 5556294"/>
              <a:gd name="connsiteX157" fmla="*/ 6314536 w 7254815"/>
              <a:gd name="connsiteY157" fmla="*/ 587479 h 5556294"/>
              <a:gd name="connsiteX158" fmla="*/ 6366294 w 7254815"/>
              <a:gd name="connsiteY158" fmla="*/ 621985 h 5556294"/>
              <a:gd name="connsiteX159" fmla="*/ 6392173 w 7254815"/>
              <a:gd name="connsiteY159" fmla="*/ 639237 h 5556294"/>
              <a:gd name="connsiteX160" fmla="*/ 6443932 w 7254815"/>
              <a:gd name="connsiteY160" fmla="*/ 656490 h 5556294"/>
              <a:gd name="connsiteX161" fmla="*/ 6478438 w 7254815"/>
              <a:gd name="connsiteY161" fmla="*/ 673743 h 5556294"/>
              <a:gd name="connsiteX162" fmla="*/ 6538822 w 7254815"/>
              <a:gd name="connsiteY162" fmla="*/ 682370 h 5556294"/>
              <a:gd name="connsiteX163" fmla="*/ 6590581 w 7254815"/>
              <a:gd name="connsiteY163" fmla="*/ 725502 h 5556294"/>
              <a:gd name="connsiteX164" fmla="*/ 6607834 w 7254815"/>
              <a:gd name="connsiteY164" fmla="*/ 760007 h 5556294"/>
              <a:gd name="connsiteX165" fmla="*/ 6633713 w 7254815"/>
              <a:gd name="connsiteY165" fmla="*/ 854898 h 5556294"/>
              <a:gd name="connsiteX166" fmla="*/ 6650966 w 7254815"/>
              <a:gd name="connsiteY166" fmla="*/ 889404 h 5556294"/>
              <a:gd name="connsiteX167" fmla="*/ 6676845 w 7254815"/>
              <a:gd name="connsiteY167" fmla="*/ 975668 h 5556294"/>
              <a:gd name="connsiteX168" fmla="*/ 6685472 w 7254815"/>
              <a:gd name="connsiteY168" fmla="*/ 1001547 h 5556294"/>
              <a:gd name="connsiteX169" fmla="*/ 6676845 w 7254815"/>
              <a:gd name="connsiteY169" fmla="*/ 1182702 h 5556294"/>
              <a:gd name="connsiteX170" fmla="*/ 6668219 w 7254815"/>
              <a:gd name="connsiteY170" fmla="*/ 1217207 h 5556294"/>
              <a:gd name="connsiteX171" fmla="*/ 6650966 w 7254815"/>
              <a:gd name="connsiteY171" fmla="*/ 1286219 h 5556294"/>
              <a:gd name="connsiteX172" fmla="*/ 6659592 w 7254815"/>
              <a:gd name="connsiteY172" fmla="*/ 1398362 h 5556294"/>
              <a:gd name="connsiteX173" fmla="*/ 6676845 w 7254815"/>
              <a:gd name="connsiteY173" fmla="*/ 1450120 h 5556294"/>
              <a:gd name="connsiteX174" fmla="*/ 6685472 w 7254815"/>
              <a:gd name="connsiteY174" fmla="*/ 1674407 h 5556294"/>
              <a:gd name="connsiteX175" fmla="*/ 6711351 w 7254815"/>
              <a:gd name="connsiteY175" fmla="*/ 1691660 h 5556294"/>
              <a:gd name="connsiteX176" fmla="*/ 6780362 w 7254815"/>
              <a:gd name="connsiteY176" fmla="*/ 1752045 h 5556294"/>
              <a:gd name="connsiteX177" fmla="*/ 6806241 w 7254815"/>
              <a:gd name="connsiteY177" fmla="*/ 1769298 h 5556294"/>
              <a:gd name="connsiteX178" fmla="*/ 6832121 w 7254815"/>
              <a:gd name="connsiteY178" fmla="*/ 1786551 h 5556294"/>
              <a:gd name="connsiteX179" fmla="*/ 6883879 w 7254815"/>
              <a:gd name="connsiteY179" fmla="*/ 1838309 h 5556294"/>
              <a:gd name="connsiteX180" fmla="*/ 6935638 w 7254815"/>
              <a:gd name="connsiteY180" fmla="*/ 1881441 h 5556294"/>
              <a:gd name="connsiteX181" fmla="*/ 6952890 w 7254815"/>
              <a:gd name="connsiteY181" fmla="*/ 1907320 h 5556294"/>
              <a:gd name="connsiteX182" fmla="*/ 7030528 w 7254815"/>
              <a:gd name="connsiteY182" fmla="*/ 1976332 h 5556294"/>
              <a:gd name="connsiteX183" fmla="*/ 7047781 w 7254815"/>
              <a:gd name="connsiteY183" fmla="*/ 2028090 h 5556294"/>
              <a:gd name="connsiteX184" fmla="*/ 7082287 w 7254815"/>
              <a:gd name="connsiteY184" fmla="*/ 2097102 h 5556294"/>
              <a:gd name="connsiteX185" fmla="*/ 7099539 w 7254815"/>
              <a:gd name="connsiteY185" fmla="*/ 2157487 h 5556294"/>
              <a:gd name="connsiteX186" fmla="*/ 7134045 w 7254815"/>
              <a:gd name="connsiteY186" fmla="*/ 2209245 h 5556294"/>
              <a:gd name="connsiteX187" fmla="*/ 7151298 w 7254815"/>
              <a:gd name="connsiteY187" fmla="*/ 2235124 h 5556294"/>
              <a:gd name="connsiteX188" fmla="*/ 7177177 w 7254815"/>
              <a:gd name="connsiteY188" fmla="*/ 2295509 h 5556294"/>
              <a:gd name="connsiteX189" fmla="*/ 7185804 w 7254815"/>
              <a:gd name="connsiteY189" fmla="*/ 2330015 h 5556294"/>
              <a:gd name="connsiteX190" fmla="*/ 7203056 w 7254815"/>
              <a:gd name="connsiteY190" fmla="*/ 2355894 h 5556294"/>
              <a:gd name="connsiteX191" fmla="*/ 7220309 w 7254815"/>
              <a:gd name="connsiteY191" fmla="*/ 2390400 h 5556294"/>
              <a:gd name="connsiteX192" fmla="*/ 7228936 w 7254815"/>
              <a:gd name="connsiteY192" fmla="*/ 2459411 h 5556294"/>
              <a:gd name="connsiteX193" fmla="*/ 7237562 w 7254815"/>
              <a:gd name="connsiteY193" fmla="*/ 2485290 h 5556294"/>
              <a:gd name="connsiteX194" fmla="*/ 7254815 w 7254815"/>
              <a:gd name="connsiteY194" fmla="*/ 2588807 h 5556294"/>
              <a:gd name="connsiteX195" fmla="*/ 7246189 w 7254815"/>
              <a:gd name="connsiteY195" fmla="*/ 2907985 h 5556294"/>
              <a:gd name="connsiteX196" fmla="*/ 7237562 w 7254815"/>
              <a:gd name="connsiteY196" fmla="*/ 2942490 h 5556294"/>
              <a:gd name="connsiteX197" fmla="*/ 7220309 w 7254815"/>
              <a:gd name="connsiteY197" fmla="*/ 2976996 h 5556294"/>
              <a:gd name="connsiteX198" fmla="*/ 7194430 w 7254815"/>
              <a:gd name="connsiteY198" fmla="*/ 3054634 h 5556294"/>
              <a:gd name="connsiteX199" fmla="*/ 7185804 w 7254815"/>
              <a:gd name="connsiteY199" fmla="*/ 3080513 h 5556294"/>
              <a:gd name="connsiteX200" fmla="*/ 7177177 w 7254815"/>
              <a:gd name="connsiteY200" fmla="*/ 3106392 h 5556294"/>
              <a:gd name="connsiteX201" fmla="*/ 7185804 w 7254815"/>
              <a:gd name="connsiteY201" fmla="*/ 3175404 h 5556294"/>
              <a:gd name="connsiteX202" fmla="*/ 7203056 w 7254815"/>
              <a:gd name="connsiteY202" fmla="*/ 3201283 h 5556294"/>
              <a:gd name="connsiteX203" fmla="*/ 7211683 w 7254815"/>
              <a:gd name="connsiteY203" fmla="*/ 3416943 h 5556294"/>
              <a:gd name="connsiteX204" fmla="*/ 7220309 w 7254815"/>
              <a:gd name="connsiteY204" fmla="*/ 3477328 h 5556294"/>
              <a:gd name="connsiteX205" fmla="*/ 7211683 w 7254815"/>
              <a:gd name="connsiteY205" fmla="*/ 3606724 h 5556294"/>
              <a:gd name="connsiteX206" fmla="*/ 7203056 w 7254815"/>
              <a:gd name="connsiteY206" fmla="*/ 3641230 h 5556294"/>
              <a:gd name="connsiteX207" fmla="*/ 7177177 w 7254815"/>
              <a:gd name="connsiteY207" fmla="*/ 3658483 h 5556294"/>
              <a:gd name="connsiteX208" fmla="*/ 7159924 w 7254815"/>
              <a:gd name="connsiteY208" fmla="*/ 3684362 h 5556294"/>
              <a:gd name="connsiteX209" fmla="*/ 7125419 w 7254815"/>
              <a:gd name="connsiteY209" fmla="*/ 3770626 h 5556294"/>
              <a:gd name="connsiteX210" fmla="*/ 7108166 w 7254815"/>
              <a:gd name="connsiteY210" fmla="*/ 3796505 h 5556294"/>
              <a:gd name="connsiteX211" fmla="*/ 7082287 w 7254815"/>
              <a:gd name="connsiteY211" fmla="*/ 3805132 h 5556294"/>
              <a:gd name="connsiteX212" fmla="*/ 7056407 w 7254815"/>
              <a:gd name="connsiteY212" fmla="*/ 3831011 h 5556294"/>
              <a:gd name="connsiteX213" fmla="*/ 7030528 w 7254815"/>
              <a:gd name="connsiteY213" fmla="*/ 3874143 h 5556294"/>
              <a:gd name="connsiteX214" fmla="*/ 6978770 w 7254815"/>
              <a:gd name="connsiteY214" fmla="*/ 3908649 h 5556294"/>
              <a:gd name="connsiteX215" fmla="*/ 6961517 w 7254815"/>
              <a:gd name="connsiteY215" fmla="*/ 3934528 h 5556294"/>
              <a:gd name="connsiteX216" fmla="*/ 6935638 w 7254815"/>
              <a:gd name="connsiteY216" fmla="*/ 3960407 h 5556294"/>
              <a:gd name="connsiteX217" fmla="*/ 6927011 w 7254815"/>
              <a:gd name="connsiteY217" fmla="*/ 4029419 h 5556294"/>
              <a:gd name="connsiteX218" fmla="*/ 6892505 w 7254815"/>
              <a:gd name="connsiteY218" fmla="*/ 4072551 h 5556294"/>
              <a:gd name="connsiteX219" fmla="*/ 6875253 w 7254815"/>
              <a:gd name="connsiteY219" fmla="*/ 4098430 h 5556294"/>
              <a:gd name="connsiteX220" fmla="*/ 6797615 w 7254815"/>
              <a:gd name="connsiteY220" fmla="*/ 4150188 h 5556294"/>
              <a:gd name="connsiteX221" fmla="*/ 6771736 w 7254815"/>
              <a:gd name="connsiteY221" fmla="*/ 4167441 h 5556294"/>
              <a:gd name="connsiteX222" fmla="*/ 6754483 w 7254815"/>
              <a:gd name="connsiteY222" fmla="*/ 4193320 h 5556294"/>
              <a:gd name="connsiteX223" fmla="*/ 6728604 w 7254815"/>
              <a:gd name="connsiteY223" fmla="*/ 4210573 h 5556294"/>
              <a:gd name="connsiteX224" fmla="*/ 6694098 w 7254815"/>
              <a:gd name="connsiteY224" fmla="*/ 4236453 h 5556294"/>
              <a:gd name="connsiteX225" fmla="*/ 6642339 w 7254815"/>
              <a:gd name="connsiteY225" fmla="*/ 4270958 h 5556294"/>
              <a:gd name="connsiteX226" fmla="*/ 6607834 w 7254815"/>
              <a:gd name="connsiteY226" fmla="*/ 4288211 h 5556294"/>
              <a:gd name="connsiteX227" fmla="*/ 6581955 w 7254815"/>
              <a:gd name="connsiteY227" fmla="*/ 4314090 h 5556294"/>
              <a:gd name="connsiteX228" fmla="*/ 6530196 w 7254815"/>
              <a:gd name="connsiteY228" fmla="*/ 4331343 h 5556294"/>
              <a:gd name="connsiteX229" fmla="*/ 6504317 w 7254815"/>
              <a:gd name="connsiteY229" fmla="*/ 4339970 h 5556294"/>
              <a:gd name="connsiteX230" fmla="*/ 6478438 w 7254815"/>
              <a:gd name="connsiteY230" fmla="*/ 4357222 h 5556294"/>
              <a:gd name="connsiteX231" fmla="*/ 6366294 w 7254815"/>
              <a:gd name="connsiteY231" fmla="*/ 4374475 h 5556294"/>
              <a:gd name="connsiteX232" fmla="*/ 6331789 w 7254815"/>
              <a:gd name="connsiteY232" fmla="*/ 4383102 h 5556294"/>
              <a:gd name="connsiteX233" fmla="*/ 6280030 w 7254815"/>
              <a:gd name="connsiteY233" fmla="*/ 4400354 h 5556294"/>
              <a:gd name="connsiteX234" fmla="*/ 6236898 w 7254815"/>
              <a:gd name="connsiteY234" fmla="*/ 4408981 h 5556294"/>
              <a:gd name="connsiteX235" fmla="*/ 6185139 w 7254815"/>
              <a:gd name="connsiteY235" fmla="*/ 4426234 h 5556294"/>
              <a:gd name="connsiteX236" fmla="*/ 6142007 w 7254815"/>
              <a:gd name="connsiteY236" fmla="*/ 4434860 h 5556294"/>
              <a:gd name="connsiteX237" fmla="*/ 6090249 w 7254815"/>
              <a:gd name="connsiteY237" fmla="*/ 4443487 h 5556294"/>
              <a:gd name="connsiteX238" fmla="*/ 6055743 w 7254815"/>
              <a:gd name="connsiteY238" fmla="*/ 4452113 h 5556294"/>
              <a:gd name="connsiteX239" fmla="*/ 5978105 w 7254815"/>
              <a:gd name="connsiteY239" fmla="*/ 4469366 h 5556294"/>
              <a:gd name="connsiteX240" fmla="*/ 5952226 w 7254815"/>
              <a:gd name="connsiteY240" fmla="*/ 4477992 h 5556294"/>
              <a:gd name="connsiteX241" fmla="*/ 5917721 w 7254815"/>
              <a:gd name="connsiteY241" fmla="*/ 4486619 h 5556294"/>
              <a:gd name="connsiteX242" fmla="*/ 5865962 w 7254815"/>
              <a:gd name="connsiteY242" fmla="*/ 4503871 h 5556294"/>
              <a:gd name="connsiteX243" fmla="*/ 5814204 w 7254815"/>
              <a:gd name="connsiteY243" fmla="*/ 4521124 h 5556294"/>
              <a:gd name="connsiteX244" fmla="*/ 5762445 w 7254815"/>
              <a:gd name="connsiteY244" fmla="*/ 4538377 h 5556294"/>
              <a:gd name="connsiteX245" fmla="*/ 5719313 w 7254815"/>
              <a:gd name="connsiteY245" fmla="*/ 4547004 h 5556294"/>
              <a:gd name="connsiteX246" fmla="*/ 5658928 w 7254815"/>
              <a:gd name="connsiteY246" fmla="*/ 4572883 h 5556294"/>
              <a:gd name="connsiteX247" fmla="*/ 5589917 w 7254815"/>
              <a:gd name="connsiteY247" fmla="*/ 4598762 h 5556294"/>
              <a:gd name="connsiteX248" fmla="*/ 5520905 w 7254815"/>
              <a:gd name="connsiteY248" fmla="*/ 4641894 h 5556294"/>
              <a:gd name="connsiteX249" fmla="*/ 5469147 w 7254815"/>
              <a:gd name="connsiteY249" fmla="*/ 4650520 h 5556294"/>
              <a:gd name="connsiteX250" fmla="*/ 5037826 w 7254815"/>
              <a:gd name="connsiteY250" fmla="*/ 4659147 h 5556294"/>
              <a:gd name="connsiteX251" fmla="*/ 4994694 w 7254815"/>
              <a:gd name="connsiteY251" fmla="*/ 4616015 h 5556294"/>
              <a:gd name="connsiteX252" fmla="*/ 4942936 w 7254815"/>
              <a:gd name="connsiteY252" fmla="*/ 4572883 h 5556294"/>
              <a:gd name="connsiteX253" fmla="*/ 4925683 w 7254815"/>
              <a:gd name="connsiteY253" fmla="*/ 4521124 h 5556294"/>
              <a:gd name="connsiteX254" fmla="*/ 4917056 w 7254815"/>
              <a:gd name="connsiteY254" fmla="*/ 4495245 h 5556294"/>
              <a:gd name="connsiteX255" fmla="*/ 4908430 w 7254815"/>
              <a:gd name="connsiteY255" fmla="*/ 4426234 h 5556294"/>
              <a:gd name="connsiteX256" fmla="*/ 4873924 w 7254815"/>
              <a:gd name="connsiteY256" fmla="*/ 4374475 h 5556294"/>
              <a:gd name="connsiteX257" fmla="*/ 4856672 w 7254815"/>
              <a:gd name="connsiteY257" fmla="*/ 4348596 h 5556294"/>
              <a:gd name="connsiteX258" fmla="*/ 4822166 w 7254815"/>
              <a:gd name="connsiteY258" fmla="*/ 4529751 h 5556294"/>
              <a:gd name="connsiteX259" fmla="*/ 4796287 w 7254815"/>
              <a:gd name="connsiteY259" fmla="*/ 4564256 h 5556294"/>
              <a:gd name="connsiteX260" fmla="*/ 4753155 w 7254815"/>
              <a:gd name="connsiteY260" fmla="*/ 4616015 h 5556294"/>
              <a:gd name="connsiteX261" fmla="*/ 4718649 w 7254815"/>
              <a:gd name="connsiteY261" fmla="*/ 4659147 h 5556294"/>
              <a:gd name="connsiteX262" fmla="*/ 4658264 w 7254815"/>
              <a:gd name="connsiteY262" fmla="*/ 4719532 h 5556294"/>
              <a:gd name="connsiteX263" fmla="*/ 4580626 w 7254815"/>
              <a:gd name="connsiteY263" fmla="*/ 4745411 h 5556294"/>
              <a:gd name="connsiteX264" fmla="*/ 4554747 w 7254815"/>
              <a:gd name="connsiteY264" fmla="*/ 4754037 h 5556294"/>
              <a:gd name="connsiteX265" fmla="*/ 4356339 w 7254815"/>
              <a:gd name="connsiteY265" fmla="*/ 4745411 h 5556294"/>
              <a:gd name="connsiteX266" fmla="*/ 4304581 w 7254815"/>
              <a:gd name="connsiteY266" fmla="*/ 4745411 h 5556294"/>
              <a:gd name="connsiteX267" fmla="*/ 4270075 w 7254815"/>
              <a:gd name="connsiteY267" fmla="*/ 4771290 h 5556294"/>
              <a:gd name="connsiteX268" fmla="*/ 4201064 w 7254815"/>
              <a:gd name="connsiteY268" fmla="*/ 4788543 h 5556294"/>
              <a:gd name="connsiteX269" fmla="*/ 4037162 w 7254815"/>
              <a:gd name="connsiteY269" fmla="*/ 4762664 h 5556294"/>
              <a:gd name="connsiteX270" fmla="*/ 4011283 w 7254815"/>
              <a:gd name="connsiteY270" fmla="*/ 4754037 h 5556294"/>
              <a:gd name="connsiteX271" fmla="*/ 3959524 w 7254815"/>
              <a:gd name="connsiteY271" fmla="*/ 4710905 h 5556294"/>
              <a:gd name="connsiteX272" fmla="*/ 3899139 w 7254815"/>
              <a:gd name="connsiteY272" fmla="*/ 4676400 h 5556294"/>
              <a:gd name="connsiteX273" fmla="*/ 3873260 w 7254815"/>
              <a:gd name="connsiteY273" fmla="*/ 4659147 h 5556294"/>
              <a:gd name="connsiteX274" fmla="*/ 3847381 w 7254815"/>
              <a:gd name="connsiteY274" fmla="*/ 4650520 h 5556294"/>
              <a:gd name="connsiteX275" fmla="*/ 3804249 w 7254815"/>
              <a:gd name="connsiteY275" fmla="*/ 4616015 h 5556294"/>
              <a:gd name="connsiteX276" fmla="*/ 3735238 w 7254815"/>
              <a:gd name="connsiteY276" fmla="*/ 4555630 h 5556294"/>
              <a:gd name="connsiteX277" fmla="*/ 3709358 w 7254815"/>
              <a:gd name="connsiteY277" fmla="*/ 4538377 h 5556294"/>
              <a:gd name="connsiteX278" fmla="*/ 3648973 w 7254815"/>
              <a:gd name="connsiteY278" fmla="*/ 4495245 h 5556294"/>
              <a:gd name="connsiteX279" fmla="*/ 3614468 w 7254815"/>
              <a:gd name="connsiteY279" fmla="*/ 4477992 h 5556294"/>
              <a:gd name="connsiteX280" fmla="*/ 3588589 w 7254815"/>
              <a:gd name="connsiteY280" fmla="*/ 4460739 h 5556294"/>
              <a:gd name="connsiteX281" fmla="*/ 3528204 w 7254815"/>
              <a:gd name="connsiteY281" fmla="*/ 4408981 h 5556294"/>
              <a:gd name="connsiteX282" fmla="*/ 3502324 w 7254815"/>
              <a:gd name="connsiteY282" fmla="*/ 4400354 h 5556294"/>
              <a:gd name="connsiteX283" fmla="*/ 3476445 w 7254815"/>
              <a:gd name="connsiteY283" fmla="*/ 4383102 h 5556294"/>
              <a:gd name="connsiteX284" fmla="*/ 3450566 w 7254815"/>
              <a:gd name="connsiteY284" fmla="*/ 4374475 h 5556294"/>
              <a:gd name="connsiteX285" fmla="*/ 3398807 w 7254815"/>
              <a:gd name="connsiteY285" fmla="*/ 4348596 h 5556294"/>
              <a:gd name="connsiteX286" fmla="*/ 3347049 w 7254815"/>
              <a:gd name="connsiteY286" fmla="*/ 4314090 h 5556294"/>
              <a:gd name="connsiteX287" fmla="*/ 3312543 w 7254815"/>
              <a:gd name="connsiteY287" fmla="*/ 4305464 h 5556294"/>
              <a:gd name="connsiteX288" fmla="*/ 3243532 w 7254815"/>
              <a:gd name="connsiteY288" fmla="*/ 4279585 h 5556294"/>
              <a:gd name="connsiteX289" fmla="*/ 3209026 w 7254815"/>
              <a:gd name="connsiteY289" fmla="*/ 4270958 h 5556294"/>
              <a:gd name="connsiteX290" fmla="*/ 3157268 w 7254815"/>
              <a:gd name="connsiteY290" fmla="*/ 4253705 h 5556294"/>
              <a:gd name="connsiteX291" fmla="*/ 3036498 w 7254815"/>
              <a:gd name="connsiteY291" fmla="*/ 4236453 h 5556294"/>
              <a:gd name="connsiteX292" fmla="*/ 3010619 w 7254815"/>
              <a:gd name="connsiteY292" fmla="*/ 4227826 h 5556294"/>
              <a:gd name="connsiteX293" fmla="*/ 2958860 w 7254815"/>
              <a:gd name="connsiteY293" fmla="*/ 4262332 h 5556294"/>
              <a:gd name="connsiteX294" fmla="*/ 2932981 w 7254815"/>
              <a:gd name="connsiteY294" fmla="*/ 4279585 h 5556294"/>
              <a:gd name="connsiteX295" fmla="*/ 2907102 w 7254815"/>
              <a:gd name="connsiteY295" fmla="*/ 4314090 h 5556294"/>
              <a:gd name="connsiteX296" fmla="*/ 2872596 w 7254815"/>
              <a:gd name="connsiteY296" fmla="*/ 4322717 h 5556294"/>
              <a:gd name="connsiteX297" fmla="*/ 2855343 w 7254815"/>
              <a:gd name="connsiteY297" fmla="*/ 4357222 h 5556294"/>
              <a:gd name="connsiteX298" fmla="*/ 2838090 w 7254815"/>
              <a:gd name="connsiteY298" fmla="*/ 4383102 h 5556294"/>
              <a:gd name="connsiteX299" fmla="*/ 2855343 w 7254815"/>
              <a:gd name="connsiteY299" fmla="*/ 4555630 h 5556294"/>
              <a:gd name="connsiteX300" fmla="*/ 2846717 w 7254815"/>
              <a:gd name="connsiteY300" fmla="*/ 4685026 h 5556294"/>
              <a:gd name="connsiteX301" fmla="*/ 2838090 w 7254815"/>
              <a:gd name="connsiteY301" fmla="*/ 4745411 h 5556294"/>
              <a:gd name="connsiteX302" fmla="*/ 2812211 w 7254815"/>
              <a:gd name="connsiteY302" fmla="*/ 4779917 h 5556294"/>
              <a:gd name="connsiteX303" fmla="*/ 2794958 w 7254815"/>
              <a:gd name="connsiteY303" fmla="*/ 4805796 h 5556294"/>
              <a:gd name="connsiteX304" fmla="*/ 2777705 w 7254815"/>
              <a:gd name="connsiteY304" fmla="*/ 4866181 h 5556294"/>
              <a:gd name="connsiteX305" fmla="*/ 2769079 w 7254815"/>
              <a:gd name="connsiteY305" fmla="*/ 4909313 h 5556294"/>
              <a:gd name="connsiteX306" fmla="*/ 2751826 w 7254815"/>
              <a:gd name="connsiteY306" fmla="*/ 4961071 h 5556294"/>
              <a:gd name="connsiteX307" fmla="*/ 2717321 w 7254815"/>
              <a:gd name="connsiteY307" fmla="*/ 5012830 h 5556294"/>
              <a:gd name="connsiteX308" fmla="*/ 2700068 w 7254815"/>
              <a:gd name="connsiteY308" fmla="*/ 5038709 h 5556294"/>
              <a:gd name="connsiteX309" fmla="*/ 2648309 w 7254815"/>
              <a:gd name="connsiteY309" fmla="*/ 5064588 h 5556294"/>
              <a:gd name="connsiteX310" fmla="*/ 2570672 w 7254815"/>
              <a:gd name="connsiteY310" fmla="*/ 5124973 h 5556294"/>
              <a:gd name="connsiteX311" fmla="*/ 2562045 w 7254815"/>
              <a:gd name="connsiteY311" fmla="*/ 5288875 h 5556294"/>
              <a:gd name="connsiteX312" fmla="*/ 2587924 w 7254815"/>
              <a:gd name="connsiteY312" fmla="*/ 5314754 h 5556294"/>
              <a:gd name="connsiteX313" fmla="*/ 2605177 w 7254815"/>
              <a:gd name="connsiteY313" fmla="*/ 5340634 h 5556294"/>
              <a:gd name="connsiteX314" fmla="*/ 2631056 w 7254815"/>
              <a:gd name="connsiteY314" fmla="*/ 5366513 h 5556294"/>
              <a:gd name="connsiteX315" fmla="*/ 2656936 w 7254815"/>
              <a:gd name="connsiteY315" fmla="*/ 5426898 h 5556294"/>
              <a:gd name="connsiteX316" fmla="*/ 2648309 w 7254815"/>
              <a:gd name="connsiteY316" fmla="*/ 5530415 h 5556294"/>
              <a:gd name="connsiteX317" fmla="*/ 2449902 w 7254815"/>
              <a:gd name="connsiteY317" fmla="*/ 5504536 h 5556294"/>
              <a:gd name="connsiteX318" fmla="*/ 2424022 w 7254815"/>
              <a:gd name="connsiteY318" fmla="*/ 5495909 h 5556294"/>
              <a:gd name="connsiteX319" fmla="*/ 2182483 w 7254815"/>
              <a:gd name="connsiteY319" fmla="*/ 5487283 h 5556294"/>
              <a:gd name="connsiteX320" fmla="*/ 2096219 w 7254815"/>
              <a:gd name="connsiteY320" fmla="*/ 5478656 h 5556294"/>
              <a:gd name="connsiteX321" fmla="*/ 1958196 w 7254815"/>
              <a:gd name="connsiteY321" fmla="*/ 5461404 h 5556294"/>
              <a:gd name="connsiteX322" fmla="*/ 1544128 w 7254815"/>
              <a:gd name="connsiteY322" fmla="*/ 5470030 h 5556294"/>
              <a:gd name="connsiteX323" fmla="*/ 500332 w 7254815"/>
              <a:gd name="connsiteY323" fmla="*/ 5478656 h 5556294"/>
              <a:gd name="connsiteX324" fmla="*/ 422694 w 7254815"/>
              <a:gd name="connsiteY324" fmla="*/ 5504536 h 5556294"/>
              <a:gd name="connsiteX325" fmla="*/ 327804 w 7254815"/>
              <a:gd name="connsiteY325" fmla="*/ 5521788 h 5556294"/>
              <a:gd name="connsiteX326" fmla="*/ 301924 w 7254815"/>
              <a:gd name="connsiteY326" fmla="*/ 5530415 h 5556294"/>
              <a:gd name="connsiteX327" fmla="*/ 267419 w 7254815"/>
              <a:gd name="connsiteY327" fmla="*/ 5539041 h 5556294"/>
              <a:gd name="connsiteX328" fmla="*/ 207034 w 7254815"/>
              <a:gd name="connsiteY328" fmla="*/ 5556294 h 5556294"/>
              <a:gd name="connsiteX329" fmla="*/ 120770 w 7254815"/>
              <a:gd name="connsiteY329" fmla="*/ 5547668 h 5556294"/>
              <a:gd name="connsiteX330" fmla="*/ 94890 w 7254815"/>
              <a:gd name="connsiteY330" fmla="*/ 5530415 h 5556294"/>
              <a:gd name="connsiteX331" fmla="*/ 69011 w 7254815"/>
              <a:gd name="connsiteY331" fmla="*/ 5521788 h 5556294"/>
              <a:gd name="connsiteX332" fmla="*/ 0 w 7254815"/>
              <a:gd name="connsiteY332" fmla="*/ 5444151 h 5556294"/>
              <a:gd name="connsiteX333" fmla="*/ 8626 w 7254815"/>
              <a:gd name="connsiteY333" fmla="*/ 5133600 h 5556294"/>
              <a:gd name="connsiteX334" fmla="*/ 25879 w 7254815"/>
              <a:gd name="connsiteY334" fmla="*/ 5030083 h 5556294"/>
              <a:gd name="connsiteX335" fmla="*/ 34505 w 7254815"/>
              <a:gd name="connsiteY335" fmla="*/ 4961071 h 5556294"/>
              <a:gd name="connsiteX336" fmla="*/ 51758 w 7254815"/>
              <a:gd name="connsiteY336" fmla="*/ 4866181 h 5556294"/>
              <a:gd name="connsiteX337" fmla="*/ 60385 w 7254815"/>
              <a:gd name="connsiteY337" fmla="*/ 4762664 h 5556294"/>
              <a:gd name="connsiteX338" fmla="*/ 77638 w 7254815"/>
              <a:gd name="connsiteY338" fmla="*/ 4676400 h 5556294"/>
              <a:gd name="connsiteX339" fmla="*/ 69011 w 7254815"/>
              <a:gd name="connsiteY339" fmla="*/ 4598762 h 5556294"/>
              <a:gd name="connsiteX340" fmla="*/ 43132 w 7254815"/>
              <a:gd name="connsiteY340" fmla="*/ 4572883 h 5556294"/>
              <a:gd name="connsiteX341" fmla="*/ 34505 w 7254815"/>
              <a:gd name="connsiteY341" fmla="*/ 4512498 h 5556294"/>
              <a:gd name="connsiteX342" fmla="*/ 43132 w 7254815"/>
              <a:gd name="connsiteY342" fmla="*/ 4365849 h 555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</a:cxnLst>
            <a:rect l="l" t="t" r="r" b="b"/>
            <a:pathLst>
              <a:path w="7254815" h="5556294">
                <a:moveTo>
                  <a:pt x="43132" y="4365849"/>
                </a:moveTo>
                <a:cubicBezTo>
                  <a:pt x="46007" y="4332781"/>
                  <a:pt x="47964" y="4331164"/>
                  <a:pt x="51758" y="4314090"/>
                </a:cubicBezTo>
                <a:cubicBezTo>
                  <a:pt x="70243" y="4230908"/>
                  <a:pt x="50215" y="4357083"/>
                  <a:pt x="69011" y="4253705"/>
                </a:cubicBezTo>
                <a:cubicBezTo>
                  <a:pt x="84870" y="4166478"/>
                  <a:pt x="68549" y="4220588"/>
                  <a:pt x="86264" y="4167441"/>
                </a:cubicBezTo>
                <a:cubicBezTo>
                  <a:pt x="81459" y="4085751"/>
                  <a:pt x="85840" y="4044975"/>
                  <a:pt x="69011" y="3977660"/>
                </a:cubicBezTo>
                <a:cubicBezTo>
                  <a:pt x="66806" y="3968839"/>
                  <a:pt x="63260" y="3960407"/>
                  <a:pt x="60385" y="3951781"/>
                </a:cubicBezTo>
                <a:cubicBezTo>
                  <a:pt x="63260" y="3931653"/>
                  <a:pt x="59918" y="3909582"/>
                  <a:pt x="69011" y="3891396"/>
                </a:cubicBezTo>
                <a:cubicBezTo>
                  <a:pt x="73077" y="3883263"/>
                  <a:pt x="85797" y="3882770"/>
                  <a:pt x="94890" y="3882770"/>
                </a:cubicBezTo>
                <a:cubicBezTo>
                  <a:pt x="123788" y="3882770"/>
                  <a:pt x="152400" y="3888521"/>
                  <a:pt x="181155" y="3891396"/>
                </a:cubicBezTo>
                <a:lnTo>
                  <a:pt x="232913" y="3908649"/>
                </a:lnTo>
                <a:lnTo>
                  <a:pt x="258792" y="3917275"/>
                </a:lnTo>
                <a:cubicBezTo>
                  <a:pt x="308287" y="3983267"/>
                  <a:pt x="255657" y="3923811"/>
                  <a:pt x="336430" y="3977660"/>
                </a:cubicBezTo>
                <a:cubicBezTo>
                  <a:pt x="401049" y="4020739"/>
                  <a:pt x="326652" y="3991653"/>
                  <a:pt x="388189" y="4012166"/>
                </a:cubicBezTo>
                <a:cubicBezTo>
                  <a:pt x="426927" y="4050904"/>
                  <a:pt x="402495" y="4034188"/>
                  <a:pt x="465826" y="4055298"/>
                </a:cubicBezTo>
                <a:lnTo>
                  <a:pt x="491705" y="4063924"/>
                </a:lnTo>
                <a:cubicBezTo>
                  <a:pt x="532387" y="4057144"/>
                  <a:pt x="541931" y="4056968"/>
                  <a:pt x="577970" y="4046671"/>
                </a:cubicBezTo>
                <a:cubicBezTo>
                  <a:pt x="586713" y="4044173"/>
                  <a:pt x="594933" y="4039828"/>
                  <a:pt x="603849" y="4038045"/>
                </a:cubicBezTo>
                <a:cubicBezTo>
                  <a:pt x="623787" y="4034058"/>
                  <a:pt x="644106" y="4032294"/>
                  <a:pt x="664234" y="4029419"/>
                </a:cubicBezTo>
                <a:cubicBezTo>
                  <a:pt x="703052" y="4003540"/>
                  <a:pt x="715273" y="4004977"/>
                  <a:pt x="733245" y="3969034"/>
                </a:cubicBezTo>
                <a:cubicBezTo>
                  <a:pt x="737312" y="3960901"/>
                  <a:pt x="738996" y="3951781"/>
                  <a:pt x="741872" y="3943154"/>
                </a:cubicBezTo>
                <a:cubicBezTo>
                  <a:pt x="736088" y="3908453"/>
                  <a:pt x="740252" y="3889777"/>
                  <a:pt x="715992" y="3865517"/>
                </a:cubicBezTo>
                <a:cubicBezTo>
                  <a:pt x="708661" y="3858186"/>
                  <a:pt x="698739" y="3854015"/>
                  <a:pt x="690113" y="3848264"/>
                </a:cubicBezTo>
                <a:cubicBezTo>
                  <a:pt x="684362" y="3839638"/>
                  <a:pt x="674564" y="3832612"/>
                  <a:pt x="672860" y="3822385"/>
                </a:cubicBezTo>
                <a:cubicBezTo>
                  <a:pt x="669033" y="3799424"/>
                  <a:pt x="691857" y="3787007"/>
                  <a:pt x="707366" y="3779253"/>
                </a:cubicBezTo>
                <a:cubicBezTo>
                  <a:pt x="715499" y="3775186"/>
                  <a:pt x="725112" y="3774693"/>
                  <a:pt x="733245" y="3770626"/>
                </a:cubicBezTo>
                <a:cubicBezTo>
                  <a:pt x="800125" y="3737185"/>
                  <a:pt x="719963" y="3766425"/>
                  <a:pt x="785004" y="3744747"/>
                </a:cubicBezTo>
                <a:lnTo>
                  <a:pt x="836762" y="3710241"/>
                </a:lnTo>
                <a:cubicBezTo>
                  <a:pt x="845388" y="3704490"/>
                  <a:pt x="855310" y="3700319"/>
                  <a:pt x="862641" y="3692988"/>
                </a:cubicBezTo>
                <a:lnTo>
                  <a:pt x="940279" y="3615351"/>
                </a:lnTo>
                <a:cubicBezTo>
                  <a:pt x="948905" y="3606724"/>
                  <a:pt x="959391" y="3599622"/>
                  <a:pt x="966158" y="3589471"/>
                </a:cubicBezTo>
                <a:cubicBezTo>
                  <a:pt x="989162" y="3554966"/>
                  <a:pt x="974785" y="3569343"/>
                  <a:pt x="1009290" y="3546339"/>
                </a:cubicBezTo>
                <a:lnTo>
                  <a:pt x="1061049" y="3468702"/>
                </a:lnTo>
                <a:lnTo>
                  <a:pt x="1078302" y="3442822"/>
                </a:lnTo>
                <a:cubicBezTo>
                  <a:pt x="1099983" y="3377777"/>
                  <a:pt x="1068215" y="3455429"/>
                  <a:pt x="1112807" y="3399690"/>
                </a:cubicBezTo>
                <a:cubicBezTo>
                  <a:pt x="1128654" y="3379882"/>
                  <a:pt x="1111897" y="3363241"/>
                  <a:pt x="1138687" y="3347932"/>
                </a:cubicBezTo>
                <a:cubicBezTo>
                  <a:pt x="1151417" y="3340658"/>
                  <a:pt x="1167595" y="3342861"/>
                  <a:pt x="1181819" y="3339305"/>
                </a:cubicBezTo>
                <a:cubicBezTo>
                  <a:pt x="1190640" y="3337100"/>
                  <a:pt x="1198955" y="3333177"/>
                  <a:pt x="1207698" y="3330679"/>
                </a:cubicBezTo>
                <a:cubicBezTo>
                  <a:pt x="1219098" y="3327422"/>
                  <a:pt x="1230804" y="3325310"/>
                  <a:pt x="1242204" y="3322053"/>
                </a:cubicBezTo>
                <a:cubicBezTo>
                  <a:pt x="1250947" y="3319555"/>
                  <a:pt x="1259114" y="3314921"/>
                  <a:pt x="1268083" y="3313426"/>
                </a:cubicBezTo>
                <a:cubicBezTo>
                  <a:pt x="1293767" y="3309145"/>
                  <a:pt x="1319842" y="3307675"/>
                  <a:pt x="1345721" y="3304800"/>
                </a:cubicBezTo>
                <a:lnTo>
                  <a:pt x="1423358" y="3278920"/>
                </a:lnTo>
                <a:cubicBezTo>
                  <a:pt x="1431985" y="3276044"/>
                  <a:pt x="1441105" y="3274361"/>
                  <a:pt x="1449238" y="3270294"/>
                </a:cubicBezTo>
                <a:cubicBezTo>
                  <a:pt x="1460740" y="3264543"/>
                  <a:pt x="1471803" y="3257817"/>
                  <a:pt x="1483743" y="3253041"/>
                </a:cubicBezTo>
                <a:cubicBezTo>
                  <a:pt x="1518747" y="3239039"/>
                  <a:pt x="1536114" y="3235635"/>
                  <a:pt x="1570007" y="3227162"/>
                </a:cubicBezTo>
                <a:cubicBezTo>
                  <a:pt x="1581509" y="3221411"/>
                  <a:pt x="1596797" y="3220197"/>
                  <a:pt x="1604513" y="3209909"/>
                </a:cubicBezTo>
                <a:cubicBezTo>
                  <a:pt x="1682178" y="3106357"/>
                  <a:pt x="1587246" y="3196988"/>
                  <a:pt x="1630392" y="3132271"/>
                </a:cubicBezTo>
                <a:cubicBezTo>
                  <a:pt x="1636143" y="3123645"/>
                  <a:pt x="1643434" y="3115866"/>
                  <a:pt x="1647645" y="3106392"/>
                </a:cubicBezTo>
                <a:cubicBezTo>
                  <a:pt x="1655031" y="3089774"/>
                  <a:pt x="1659147" y="3071887"/>
                  <a:pt x="1664898" y="3054634"/>
                </a:cubicBezTo>
                <a:cubicBezTo>
                  <a:pt x="1673116" y="3029980"/>
                  <a:pt x="1676738" y="3021313"/>
                  <a:pt x="1682151" y="2994249"/>
                </a:cubicBezTo>
                <a:cubicBezTo>
                  <a:pt x="1685581" y="2977098"/>
                  <a:pt x="1687902" y="2959743"/>
                  <a:pt x="1690777" y="2942490"/>
                </a:cubicBezTo>
                <a:cubicBezTo>
                  <a:pt x="1687902" y="2893607"/>
                  <a:pt x="1686794" y="2844588"/>
                  <a:pt x="1682151" y="2795841"/>
                </a:cubicBezTo>
                <a:cubicBezTo>
                  <a:pt x="1677557" y="2747601"/>
                  <a:pt x="1664251" y="2760041"/>
                  <a:pt x="1639019" y="2709577"/>
                </a:cubicBezTo>
                <a:cubicBezTo>
                  <a:pt x="1633268" y="2698075"/>
                  <a:pt x="1626542" y="2687011"/>
                  <a:pt x="1621766" y="2675071"/>
                </a:cubicBezTo>
                <a:cubicBezTo>
                  <a:pt x="1615012" y="2658186"/>
                  <a:pt x="1614601" y="2638445"/>
                  <a:pt x="1604513" y="2623313"/>
                </a:cubicBezTo>
                <a:lnTo>
                  <a:pt x="1587260" y="2597434"/>
                </a:lnTo>
                <a:cubicBezTo>
                  <a:pt x="1584385" y="2588807"/>
                  <a:pt x="1581027" y="2580327"/>
                  <a:pt x="1578634" y="2571554"/>
                </a:cubicBezTo>
                <a:cubicBezTo>
                  <a:pt x="1572395" y="2548678"/>
                  <a:pt x="1574534" y="2522272"/>
                  <a:pt x="1561381" y="2502543"/>
                </a:cubicBezTo>
                <a:lnTo>
                  <a:pt x="1544128" y="2476664"/>
                </a:lnTo>
                <a:cubicBezTo>
                  <a:pt x="1541253" y="2450785"/>
                  <a:pt x="1536988" y="2425022"/>
                  <a:pt x="1535502" y="2399026"/>
                </a:cubicBezTo>
                <a:cubicBezTo>
                  <a:pt x="1531234" y="2324330"/>
                  <a:pt x="1531143" y="2249435"/>
                  <a:pt x="1526875" y="2174739"/>
                </a:cubicBezTo>
                <a:cubicBezTo>
                  <a:pt x="1524886" y="2139936"/>
                  <a:pt x="1518707" y="2090309"/>
                  <a:pt x="1509622" y="2053970"/>
                </a:cubicBezTo>
                <a:cubicBezTo>
                  <a:pt x="1507417" y="2045148"/>
                  <a:pt x="1503871" y="2036717"/>
                  <a:pt x="1500996" y="2028090"/>
                </a:cubicBezTo>
                <a:cubicBezTo>
                  <a:pt x="1503871" y="1990709"/>
                  <a:pt x="1507702" y="1953389"/>
                  <a:pt x="1509622" y="1915947"/>
                </a:cubicBezTo>
                <a:cubicBezTo>
                  <a:pt x="1513454" y="1841228"/>
                  <a:pt x="1513272" y="1766312"/>
                  <a:pt x="1518249" y="1691660"/>
                </a:cubicBezTo>
                <a:cubicBezTo>
                  <a:pt x="1519038" y="1679830"/>
                  <a:pt x="1521573" y="1667758"/>
                  <a:pt x="1526875" y="1657154"/>
                </a:cubicBezTo>
                <a:cubicBezTo>
                  <a:pt x="1536148" y="1638608"/>
                  <a:pt x="1561381" y="1605396"/>
                  <a:pt x="1561381" y="1605396"/>
                </a:cubicBezTo>
                <a:cubicBezTo>
                  <a:pt x="1587764" y="1526243"/>
                  <a:pt x="1543662" y="1649460"/>
                  <a:pt x="1595887" y="1545011"/>
                </a:cubicBezTo>
                <a:cubicBezTo>
                  <a:pt x="1651591" y="1433602"/>
                  <a:pt x="1558967" y="1578823"/>
                  <a:pt x="1621766" y="1484626"/>
                </a:cubicBezTo>
                <a:cubicBezTo>
                  <a:pt x="1624641" y="1473124"/>
                  <a:pt x="1626985" y="1461476"/>
                  <a:pt x="1630392" y="1450120"/>
                </a:cubicBezTo>
                <a:cubicBezTo>
                  <a:pt x="1635618" y="1432701"/>
                  <a:pt x="1641894" y="1415615"/>
                  <a:pt x="1647645" y="1398362"/>
                </a:cubicBezTo>
                <a:cubicBezTo>
                  <a:pt x="1650521" y="1389736"/>
                  <a:pt x="1654067" y="1381305"/>
                  <a:pt x="1656272" y="1372483"/>
                </a:cubicBezTo>
                <a:cubicBezTo>
                  <a:pt x="1659147" y="1360981"/>
                  <a:pt x="1658322" y="1347842"/>
                  <a:pt x="1664898" y="1337977"/>
                </a:cubicBezTo>
                <a:cubicBezTo>
                  <a:pt x="1677258" y="1319436"/>
                  <a:pt x="1707459" y="1317191"/>
                  <a:pt x="1725283" y="1312098"/>
                </a:cubicBezTo>
                <a:cubicBezTo>
                  <a:pt x="1754894" y="1303638"/>
                  <a:pt x="1755003" y="1301550"/>
                  <a:pt x="1785668" y="1286219"/>
                </a:cubicBezTo>
                <a:cubicBezTo>
                  <a:pt x="1791419" y="1277592"/>
                  <a:pt x="1798837" y="1269869"/>
                  <a:pt x="1802921" y="1260339"/>
                </a:cubicBezTo>
                <a:cubicBezTo>
                  <a:pt x="1807489" y="1249679"/>
                  <a:pt x="1818638" y="1190378"/>
                  <a:pt x="1820173" y="1182702"/>
                </a:cubicBezTo>
                <a:cubicBezTo>
                  <a:pt x="1817298" y="1151072"/>
                  <a:pt x="1817067" y="1119088"/>
                  <a:pt x="1811547" y="1087811"/>
                </a:cubicBezTo>
                <a:cubicBezTo>
                  <a:pt x="1808387" y="1069902"/>
                  <a:pt x="1794294" y="1036053"/>
                  <a:pt x="1794294" y="1036053"/>
                </a:cubicBezTo>
                <a:cubicBezTo>
                  <a:pt x="1798670" y="1018548"/>
                  <a:pt x="1804123" y="992990"/>
                  <a:pt x="1811547" y="975668"/>
                </a:cubicBezTo>
                <a:cubicBezTo>
                  <a:pt x="1827462" y="938533"/>
                  <a:pt x="1838776" y="926198"/>
                  <a:pt x="1863305" y="889404"/>
                </a:cubicBezTo>
                <a:cubicBezTo>
                  <a:pt x="1869056" y="880777"/>
                  <a:pt x="1873227" y="870855"/>
                  <a:pt x="1880558" y="863524"/>
                </a:cubicBezTo>
                <a:cubicBezTo>
                  <a:pt x="1889185" y="854898"/>
                  <a:pt x="1898498" y="846908"/>
                  <a:pt x="1906438" y="837645"/>
                </a:cubicBezTo>
                <a:cubicBezTo>
                  <a:pt x="1949239" y="787711"/>
                  <a:pt x="1912637" y="816258"/>
                  <a:pt x="1958196" y="785887"/>
                </a:cubicBezTo>
                <a:cubicBezTo>
                  <a:pt x="1979877" y="720839"/>
                  <a:pt x="1948109" y="798495"/>
                  <a:pt x="1992702" y="742754"/>
                </a:cubicBezTo>
                <a:cubicBezTo>
                  <a:pt x="1998382" y="735654"/>
                  <a:pt x="1996284" y="724441"/>
                  <a:pt x="2001328" y="716875"/>
                </a:cubicBezTo>
                <a:cubicBezTo>
                  <a:pt x="2008095" y="706724"/>
                  <a:pt x="2019397" y="700368"/>
                  <a:pt x="2027207" y="690996"/>
                </a:cubicBezTo>
                <a:cubicBezTo>
                  <a:pt x="2063150" y="647864"/>
                  <a:pt x="2022894" y="679494"/>
                  <a:pt x="2070339" y="647864"/>
                </a:cubicBezTo>
                <a:cubicBezTo>
                  <a:pt x="2130015" y="558352"/>
                  <a:pt x="2039184" y="696914"/>
                  <a:pt x="2104845" y="587479"/>
                </a:cubicBezTo>
                <a:cubicBezTo>
                  <a:pt x="2115513" y="569698"/>
                  <a:pt x="2122098" y="547222"/>
                  <a:pt x="2139351" y="535720"/>
                </a:cubicBezTo>
                <a:cubicBezTo>
                  <a:pt x="2147977" y="529969"/>
                  <a:pt x="2157266" y="525105"/>
                  <a:pt x="2165230" y="518468"/>
                </a:cubicBezTo>
                <a:cubicBezTo>
                  <a:pt x="2174602" y="510658"/>
                  <a:pt x="2180517" y="498641"/>
                  <a:pt x="2191109" y="492588"/>
                </a:cubicBezTo>
                <a:cubicBezTo>
                  <a:pt x="2201403" y="486706"/>
                  <a:pt x="2214215" y="487219"/>
                  <a:pt x="2225615" y="483962"/>
                </a:cubicBezTo>
                <a:cubicBezTo>
                  <a:pt x="2234358" y="481464"/>
                  <a:pt x="2243136" y="478918"/>
                  <a:pt x="2251494" y="475336"/>
                </a:cubicBezTo>
                <a:cubicBezTo>
                  <a:pt x="2357361" y="429965"/>
                  <a:pt x="2225244" y="484147"/>
                  <a:pt x="2311879" y="440830"/>
                </a:cubicBezTo>
                <a:cubicBezTo>
                  <a:pt x="2320012" y="436764"/>
                  <a:pt x="2329400" y="435786"/>
                  <a:pt x="2337758" y="432204"/>
                </a:cubicBezTo>
                <a:cubicBezTo>
                  <a:pt x="2349578" y="427138"/>
                  <a:pt x="2360444" y="420017"/>
                  <a:pt x="2372264" y="414951"/>
                </a:cubicBezTo>
                <a:cubicBezTo>
                  <a:pt x="2380622" y="411369"/>
                  <a:pt x="2390010" y="410391"/>
                  <a:pt x="2398143" y="406324"/>
                </a:cubicBezTo>
                <a:cubicBezTo>
                  <a:pt x="2407416" y="401687"/>
                  <a:pt x="2415020" y="394215"/>
                  <a:pt x="2424022" y="389071"/>
                </a:cubicBezTo>
                <a:cubicBezTo>
                  <a:pt x="2435187" y="382691"/>
                  <a:pt x="2447501" y="378435"/>
                  <a:pt x="2458528" y="371819"/>
                </a:cubicBezTo>
                <a:cubicBezTo>
                  <a:pt x="2532686" y="327325"/>
                  <a:pt x="2484111" y="346038"/>
                  <a:pt x="2536166" y="328687"/>
                </a:cubicBezTo>
                <a:cubicBezTo>
                  <a:pt x="2585221" y="291895"/>
                  <a:pt x="2557032" y="307354"/>
                  <a:pt x="2622430" y="285554"/>
                </a:cubicBezTo>
                <a:lnTo>
                  <a:pt x="2622430" y="285554"/>
                </a:lnTo>
                <a:cubicBezTo>
                  <a:pt x="2631056" y="279803"/>
                  <a:pt x="2638780" y="272386"/>
                  <a:pt x="2648309" y="268302"/>
                </a:cubicBezTo>
                <a:cubicBezTo>
                  <a:pt x="2659206" y="263632"/>
                  <a:pt x="2671415" y="262932"/>
                  <a:pt x="2682815" y="259675"/>
                </a:cubicBezTo>
                <a:cubicBezTo>
                  <a:pt x="2691558" y="257177"/>
                  <a:pt x="2699818" y="253022"/>
                  <a:pt x="2708694" y="251049"/>
                </a:cubicBezTo>
                <a:cubicBezTo>
                  <a:pt x="2725768" y="247255"/>
                  <a:pt x="2743484" y="246664"/>
                  <a:pt x="2760453" y="242422"/>
                </a:cubicBezTo>
                <a:cubicBezTo>
                  <a:pt x="2760489" y="242413"/>
                  <a:pt x="2825133" y="220862"/>
                  <a:pt x="2838090" y="216543"/>
                </a:cubicBezTo>
                <a:lnTo>
                  <a:pt x="2863970" y="207917"/>
                </a:lnTo>
                <a:cubicBezTo>
                  <a:pt x="2872596" y="202166"/>
                  <a:pt x="2880576" y="195301"/>
                  <a:pt x="2889849" y="190664"/>
                </a:cubicBezTo>
                <a:cubicBezTo>
                  <a:pt x="2963129" y="154022"/>
                  <a:pt x="2842534" y="242335"/>
                  <a:pt x="2984739" y="147532"/>
                </a:cubicBezTo>
                <a:cubicBezTo>
                  <a:pt x="3044064" y="107982"/>
                  <a:pt x="3016826" y="119583"/>
                  <a:pt x="3062377" y="104400"/>
                </a:cubicBezTo>
                <a:cubicBezTo>
                  <a:pt x="3071003" y="98649"/>
                  <a:pt x="3078154" y="89478"/>
                  <a:pt x="3088256" y="87147"/>
                </a:cubicBezTo>
                <a:cubicBezTo>
                  <a:pt x="3116414" y="80649"/>
                  <a:pt x="3145660" y="80000"/>
                  <a:pt x="3174521" y="78520"/>
                </a:cubicBezTo>
                <a:cubicBezTo>
                  <a:pt x="3257850" y="74247"/>
                  <a:pt x="3341298" y="72769"/>
                  <a:pt x="3424687" y="69894"/>
                </a:cubicBezTo>
                <a:cubicBezTo>
                  <a:pt x="3436189" y="67019"/>
                  <a:pt x="3447836" y="64675"/>
                  <a:pt x="3459192" y="61268"/>
                </a:cubicBezTo>
                <a:cubicBezTo>
                  <a:pt x="3476611" y="56042"/>
                  <a:pt x="3493698" y="49766"/>
                  <a:pt x="3510951" y="44015"/>
                </a:cubicBezTo>
                <a:cubicBezTo>
                  <a:pt x="3519577" y="41139"/>
                  <a:pt x="3528008" y="37593"/>
                  <a:pt x="3536830" y="35388"/>
                </a:cubicBezTo>
                <a:lnTo>
                  <a:pt x="3571336" y="26762"/>
                </a:lnTo>
                <a:cubicBezTo>
                  <a:pt x="3657600" y="29637"/>
                  <a:pt x="3744171" y="27574"/>
                  <a:pt x="3830128" y="35388"/>
                </a:cubicBezTo>
                <a:cubicBezTo>
                  <a:pt x="3840453" y="36327"/>
                  <a:pt x="3846533" y="48430"/>
                  <a:pt x="3856007" y="52641"/>
                </a:cubicBezTo>
                <a:cubicBezTo>
                  <a:pt x="3872626" y="60027"/>
                  <a:pt x="3907766" y="69894"/>
                  <a:pt x="3907766" y="69894"/>
                </a:cubicBezTo>
                <a:cubicBezTo>
                  <a:pt x="3916392" y="78520"/>
                  <a:pt x="3922981" y="89848"/>
                  <a:pt x="3933645" y="95773"/>
                </a:cubicBezTo>
                <a:cubicBezTo>
                  <a:pt x="3949543" y="104605"/>
                  <a:pt x="3985404" y="113026"/>
                  <a:pt x="3985404" y="113026"/>
                </a:cubicBezTo>
                <a:cubicBezTo>
                  <a:pt x="4040038" y="110151"/>
                  <a:pt x="4095478" y="114187"/>
                  <a:pt x="4149305" y="104400"/>
                </a:cubicBezTo>
                <a:cubicBezTo>
                  <a:pt x="4164156" y="101700"/>
                  <a:pt x="4184020" y="62743"/>
                  <a:pt x="4192438" y="52641"/>
                </a:cubicBezTo>
                <a:cubicBezTo>
                  <a:pt x="4217291" y="22817"/>
                  <a:pt x="4212300" y="28767"/>
                  <a:pt x="4244196" y="18136"/>
                </a:cubicBezTo>
                <a:cubicBezTo>
                  <a:pt x="4252822" y="12385"/>
                  <a:pt x="4259771" y="2028"/>
                  <a:pt x="4270075" y="883"/>
                </a:cubicBezTo>
                <a:cubicBezTo>
                  <a:pt x="4315237" y="-4135"/>
                  <a:pt x="4320366" y="13272"/>
                  <a:pt x="4356339" y="26762"/>
                </a:cubicBezTo>
                <a:cubicBezTo>
                  <a:pt x="4367440" y="30925"/>
                  <a:pt x="4379343" y="32513"/>
                  <a:pt x="4390845" y="35388"/>
                </a:cubicBezTo>
                <a:lnTo>
                  <a:pt x="4554747" y="26762"/>
                </a:lnTo>
                <a:cubicBezTo>
                  <a:pt x="4643862" y="23198"/>
                  <a:pt x="4733103" y="22824"/>
                  <a:pt x="4822166" y="18136"/>
                </a:cubicBezTo>
                <a:cubicBezTo>
                  <a:pt x="4851201" y="16608"/>
                  <a:pt x="4895686" y="6882"/>
                  <a:pt x="4925683" y="883"/>
                </a:cubicBezTo>
                <a:cubicBezTo>
                  <a:pt x="4957313" y="3758"/>
                  <a:pt x="4989657" y="2235"/>
                  <a:pt x="5020573" y="9509"/>
                </a:cubicBezTo>
                <a:cubicBezTo>
                  <a:pt x="5039350" y="13927"/>
                  <a:pt x="5054705" y="27554"/>
                  <a:pt x="5072332" y="35388"/>
                </a:cubicBezTo>
                <a:cubicBezTo>
                  <a:pt x="5090956" y="43665"/>
                  <a:pt x="5113514" y="47154"/>
                  <a:pt x="5132717" y="52641"/>
                </a:cubicBezTo>
                <a:cubicBezTo>
                  <a:pt x="5141460" y="55139"/>
                  <a:pt x="5149528" y="60596"/>
                  <a:pt x="5158596" y="61268"/>
                </a:cubicBezTo>
                <a:cubicBezTo>
                  <a:pt x="5227478" y="66370"/>
                  <a:pt x="5296619" y="67019"/>
                  <a:pt x="5365630" y="69894"/>
                </a:cubicBezTo>
                <a:cubicBezTo>
                  <a:pt x="5374256" y="75645"/>
                  <a:pt x="5382236" y="82511"/>
                  <a:pt x="5391509" y="87147"/>
                </a:cubicBezTo>
                <a:cubicBezTo>
                  <a:pt x="5399642" y="91214"/>
                  <a:pt x="5409440" y="91357"/>
                  <a:pt x="5417389" y="95773"/>
                </a:cubicBezTo>
                <a:cubicBezTo>
                  <a:pt x="5435515" y="105843"/>
                  <a:pt x="5451894" y="118777"/>
                  <a:pt x="5469147" y="130279"/>
                </a:cubicBezTo>
                <a:lnTo>
                  <a:pt x="5495026" y="147532"/>
                </a:lnTo>
                <a:cubicBezTo>
                  <a:pt x="5503652" y="153283"/>
                  <a:pt x="5512611" y="158565"/>
                  <a:pt x="5520905" y="164785"/>
                </a:cubicBezTo>
                <a:cubicBezTo>
                  <a:pt x="5532407" y="173411"/>
                  <a:pt x="5544591" y="181196"/>
                  <a:pt x="5555411" y="190664"/>
                </a:cubicBezTo>
                <a:cubicBezTo>
                  <a:pt x="5567653" y="201375"/>
                  <a:pt x="5577215" y="215009"/>
                  <a:pt x="5589917" y="225170"/>
                </a:cubicBezTo>
                <a:cubicBezTo>
                  <a:pt x="5606108" y="238123"/>
                  <a:pt x="5624422" y="248173"/>
                  <a:pt x="5641675" y="259675"/>
                </a:cubicBezTo>
                <a:cubicBezTo>
                  <a:pt x="5675120" y="281972"/>
                  <a:pt x="5657719" y="273650"/>
                  <a:pt x="5693434" y="285554"/>
                </a:cubicBezTo>
                <a:cubicBezTo>
                  <a:pt x="5702060" y="291305"/>
                  <a:pt x="5709570" y="299264"/>
                  <a:pt x="5719313" y="302807"/>
                </a:cubicBezTo>
                <a:cubicBezTo>
                  <a:pt x="5741597" y="310910"/>
                  <a:pt x="5788324" y="320060"/>
                  <a:pt x="5788324" y="320060"/>
                </a:cubicBezTo>
                <a:cubicBezTo>
                  <a:pt x="5796951" y="325811"/>
                  <a:pt x="5804674" y="333229"/>
                  <a:pt x="5814204" y="337313"/>
                </a:cubicBezTo>
                <a:cubicBezTo>
                  <a:pt x="5852907" y="353900"/>
                  <a:pt x="5841008" y="337775"/>
                  <a:pt x="5874589" y="354566"/>
                </a:cubicBezTo>
                <a:cubicBezTo>
                  <a:pt x="5883862" y="359203"/>
                  <a:pt x="5891405" y="366784"/>
                  <a:pt x="5900468" y="371819"/>
                </a:cubicBezTo>
                <a:cubicBezTo>
                  <a:pt x="6004445" y="429584"/>
                  <a:pt x="5913144" y="378484"/>
                  <a:pt x="5978105" y="406324"/>
                </a:cubicBezTo>
                <a:cubicBezTo>
                  <a:pt x="6041263" y="433391"/>
                  <a:pt x="5983497" y="416298"/>
                  <a:pt x="6047117" y="432204"/>
                </a:cubicBezTo>
                <a:cubicBezTo>
                  <a:pt x="6055743" y="446581"/>
                  <a:pt x="6061140" y="463480"/>
                  <a:pt x="6072996" y="475336"/>
                </a:cubicBezTo>
                <a:cubicBezTo>
                  <a:pt x="6087658" y="489998"/>
                  <a:pt x="6106752" y="499553"/>
                  <a:pt x="6124755" y="509841"/>
                </a:cubicBezTo>
                <a:cubicBezTo>
                  <a:pt x="6195433" y="550229"/>
                  <a:pt x="6162649" y="538725"/>
                  <a:pt x="6219645" y="552973"/>
                </a:cubicBezTo>
                <a:cubicBezTo>
                  <a:pt x="6228271" y="558724"/>
                  <a:pt x="6236251" y="565589"/>
                  <a:pt x="6245524" y="570226"/>
                </a:cubicBezTo>
                <a:cubicBezTo>
                  <a:pt x="6263210" y="579069"/>
                  <a:pt x="6298127" y="584197"/>
                  <a:pt x="6314536" y="587479"/>
                </a:cubicBezTo>
                <a:lnTo>
                  <a:pt x="6366294" y="621985"/>
                </a:lnTo>
                <a:cubicBezTo>
                  <a:pt x="6374920" y="627736"/>
                  <a:pt x="6382338" y="635959"/>
                  <a:pt x="6392173" y="639237"/>
                </a:cubicBezTo>
                <a:cubicBezTo>
                  <a:pt x="6409426" y="644988"/>
                  <a:pt x="6427666" y="648357"/>
                  <a:pt x="6443932" y="656490"/>
                </a:cubicBezTo>
                <a:cubicBezTo>
                  <a:pt x="6455434" y="662241"/>
                  <a:pt x="6466032" y="670359"/>
                  <a:pt x="6478438" y="673743"/>
                </a:cubicBezTo>
                <a:cubicBezTo>
                  <a:pt x="6498054" y="679093"/>
                  <a:pt x="6518694" y="679494"/>
                  <a:pt x="6538822" y="682370"/>
                </a:cubicBezTo>
                <a:cubicBezTo>
                  <a:pt x="6559461" y="696128"/>
                  <a:pt x="6575483" y="704364"/>
                  <a:pt x="6590581" y="725502"/>
                </a:cubicBezTo>
                <a:cubicBezTo>
                  <a:pt x="6598055" y="735966"/>
                  <a:pt x="6602083" y="748505"/>
                  <a:pt x="6607834" y="760007"/>
                </a:cubicBezTo>
                <a:cubicBezTo>
                  <a:pt x="6614144" y="791560"/>
                  <a:pt x="6619119" y="825711"/>
                  <a:pt x="6633713" y="854898"/>
                </a:cubicBezTo>
                <a:cubicBezTo>
                  <a:pt x="6639464" y="866400"/>
                  <a:pt x="6646190" y="877464"/>
                  <a:pt x="6650966" y="889404"/>
                </a:cubicBezTo>
                <a:cubicBezTo>
                  <a:pt x="6671471" y="940667"/>
                  <a:pt x="6664132" y="931174"/>
                  <a:pt x="6676845" y="975668"/>
                </a:cubicBezTo>
                <a:cubicBezTo>
                  <a:pt x="6679343" y="984411"/>
                  <a:pt x="6682596" y="992921"/>
                  <a:pt x="6685472" y="1001547"/>
                </a:cubicBezTo>
                <a:cubicBezTo>
                  <a:pt x="6682596" y="1061932"/>
                  <a:pt x="6681666" y="1122441"/>
                  <a:pt x="6676845" y="1182702"/>
                </a:cubicBezTo>
                <a:cubicBezTo>
                  <a:pt x="6675900" y="1194520"/>
                  <a:pt x="6670791" y="1205634"/>
                  <a:pt x="6668219" y="1217207"/>
                </a:cubicBezTo>
                <a:cubicBezTo>
                  <a:pt x="6654339" y="1279664"/>
                  <a:pt x="6666380" y="1239974"/>
                  <a:pt x="6650966" y="1286219"/>
                </a:cubicBezTo>
                <a:cubicBezTo>
                  <a:pt x="6653841" y="1323600"/>
                  <a:pt x="6653745" y="1361329"/>
                  <a:pt x="6659592" y="1398362"/>
                </a:cubicBezTo>
                <a:cubicBezTo>
                  <a:pt x="6662428" y="1416325"/>
                  <a:pt x="6676845" y="1450120"/>
                  <a:pt x="6676845" y="1450120"/>
                </a:cubicBezTo>
                <a:cubicBezTo>
                  <a:pt x="6679721" y="1524882"/>
                  <a:pt x="6674891" y="1600341"/>
                  <a:pt x="6685472" y="1674407"/>
                </a:cubicBezTo>
                <a:cubicBezTo>
                  <a:pt x="6686938" y="1684670"/>
                  <a:pt x="6704020" y="1684329"/>
                  <a:pt x="6711351" y="1691660"/>
                </a:cubicBezTo>
                <a:cubicBezTo>
                  <a:pt x="6783238" y="1763547"/>
                  <a:pt x="6633714" y="1654278"/>
                  <a:pt x="6780362" y="1752045"/>
                </a:cubicBezTo>
                <a:lnTo>
                  <a:pt x="6806241" y="1769298"/>
                </a:lnTo>
                <a:cubicBezTo>
                  <a:pt x="6814868" y="1775049"/>
                  <a:pt x="6824790" y="1779220"/>
                  <a:pt x="6832121" y="1786551"/>
                </a:cubicBezTo>
                <a:cubicBezTo>
                  <a:pt x="6849374" y="1803804"/>
                  <a:pt x="6863578" y="1824775"/>
                  <a:pt x="6883879" y="1838309"/>
                </a:cubicBezTo>
                <a:cubicBezTo>
                  <a:pt x="6909323" y="1855272"/>
                  <a:pt x="6914883" y="1856536"/>
                  <a:pt x="6935638" y="1881441"/>
                </a:cubicBezTo>
                <a:cubicBezTo>
                  <a:pt x="6942275" y="1889405"/>
                  <a:pt x="6946002" y="1899571"/>
                  <a:pt x="6952890" y="1907320"/>
                </a:cubicBezTo>
                <a:cubicBezTo>
                  <a:pt x="6995863" y="1955665"/>
                  <a:pt x="6991196" y="1950110"/>
                  <a:pt x="7030528" y="1976332"/>
                </a:cubicBezTo>
                <a:cubicBezTo>
                  <a:pt x="7036279" y="1993585"/>
                  <a:pt x="7039648" y="2011824"/>
                  <a:pt x="7047781" y="2028090"/>
                </a:cubicBezTo>
                <a:lnTo>
                  <a:pt x="7082287" y="2097102"/>
                </a:lnTo>
                <a:cubicBezTo>
                  <a:pt x="7084317" y="2105221"/>
                  <a:pt x="7093915" y="2147364"/>
                  <a:pt x="7099539" y="2157487"/>
                </a:cubicBezTo>
                <a:cubicBezTo>
                  <a:pt x="7109609" y="2175613"/>
                  <a:pt x="7122543" y="2191992"/>
                  <a:pt x="7134045" y="2209245"/>
                </a:cubicBezTo>
                <a:lnTo>
                  <a:pt x="7151298" y="2235124"/>
                </a:lnTo>
                <a:cubicBezTo>
                  <a:pt x="7176061" y="2334180"/>
                  <a:pt x="7141435" y="2212114"/>
                  <a:pt x="7177177" y="2295509"/>
                </a:cubicBezTo>
                <a:cubicBezTo>
                  <a:pt x="7181847" y="2306406"/>
                  <a:pt x="7181134" y="2319118"/>
                  <a:pt x="7185804" y="2330015"/>
                </a:cubicBezTo>
                <a:cubicBezTo>
                  <a:pt x="7189888" y="2339544"/>
                  <a:pt x="7197912" y="2346892"/>
                  <a:pt x="7203056" y="2355894"/>
                </a:cubicBezTo>
                <a:cubicBezTo>
                  <a:pt x="7209436" y="2367059"/>
                  <a:pt x="7214558" y="2378898"/>
                  <a:pt x="7220309" y="2390400"/>
                </a:cubicBezTo>
                <a:cubicBezTo>
                  <a:pt x="7223185" y="2413404"/>
                  <a:pt x="7224789" y="2436602"/>
                  <a:pt x="7228936" y="2459411"/>
                </a:cubicBezTo>
                <a:cubicBezTo>
                  <a:pt x="7230563" y="2468357"/>
                  <a:pt x="7236067" y="2476321"/>
                  <a:pt x="7237562" y="2485290"/>
                </a:cubicBezTo>
                <a:cubicBezTo>
                  <a:pt x="7256823" y="2600857"/>
                  <a:pt x="7234592" y="2528136"/>
                  <a:pt x="7254815" y="2588807"/>
                </a:cubicBezTo>
                <a:cubicBezTo>
                  <a:pt x="7251940" y="2695200"/>
                  <a:pt x="7251375" y="2801680"/>
                  <a:pt x="7246189" y="2907985"/>
                </a:cubicBezTo>
                <a:cubicBezTo>
                  <a:pt x="7245611" y="2919827"/>
                  <a:pt x="7241725" y="2931389"/>
                  <a:pt x="7237562" y="2942490"/>
                </a:cubicBezTo>
                <a:cubicBezTo>
                  <a:pt x="7233047" y="2954531"/>
                  <a:pt x="7225085" y="2965056"/>
                  <a:pt x="7220309" y="2976996"/>
                </a:cubicBezTo>
                <a:cubicBezTo>
                  <a:pt x="7220296" y="2977028"/>
                  <a:pt x="7198748" y="3041679"/>
                  <a:pt x="7194430" y="3054634"/>
                </a:cubicBezTo>
                <a:lnTo>
                  <a:pt x="7185804" y="3080513"/>
                </a:lnTo>
                <a:lnTo>
                  <a:pt x="7177177" y="3106392"/>
                </a:lnTo>
                <a:cubicBezTo>
                  <a:pt x="7180053" y="3129396"/>
                  <a:pt x="7179704" y="3153038"/>
                  <a:pt x="7185804" y="3175404"/>
                </a:cubicBezTo>
                <a:cubicBezTo>
                  <a:pt x="7188532" y="3185406"/>
                  <a:pt x="7201952" y="3190975"/>
                  <a:pt x="7203056" y="3201283"/>
                </a:cubicBezTo>
                <a:cubicBezTo>
                  <a:pt x="7210720" y="3272818"/>
                  <a:pt x="7207195" y="3345139"/>
                  <a:pt x="7211683" y="3416943"/>
                </a:cubicBezTo>
                <a:cubicBezTo>
                  <a:pt x="7212951" y="3437236"/>
                  <a:pt x="7217434" y="3457200"/>
                  <a:pt x="7220309" y="3477328"/>
                </a:cubicBezTo>
                <a:cubicBezTo>
                  <a:pt x="7217434" y="3520460"/>
                  <a:pt x="7216208" y="3563734"/>
                  <a:pt x="7211683" y="3606724"/>
                </a:cubicBezTo>
                <a:cubicBezTo>
                  <a:pt x="7210442" y="3618515"/>
                  <a:pt x="7209633" y="3631365"/>
                  <a:pt x="7203056" y="3641230"/>
                </a:cubicBezTo>
                <a:cubicBezTo>
                  <a:pt x="7197305" y="3649856"/>
                  <a:pt x="7185803" y="3652732"/>
                  <a:pt x="7177177" y="3658483"/>
                </a:cubicBezTo>
                <a:cubicBezTo>
                  <a:pt x="7171426" y="3667109"/>
                  <a:pt x="7164135" y="3674888"/>
                  <a:pt x="7159924" y="3684362"/>
                </a:cubicBezTo>
                <a:cubicBezTo>
                  <a:pt x="7124576" y="3763895"/>
                  <a:pt x="7160725" y="3708840"/>
                  <a:pt x="7125419" y="3770626"/>
                </a:cubicBezTo>
                <a:cubicBezTo>
                  <a:pt x="7120275" y="3779628"/>
                  <a:pt x="7116262" y="3790028"/>
                  <a:pt x="7108166" y="3796505"/>
                </a:cubicBezTo>
                <a:cubicBezTo>
                  <a:pt x="7101066" y="3802185"/>
                  <a:pt x="7090913" y="3802256"/>
                  <a:pt x="7082287" y="3805132"/>
                </a:cubicBezTo>
                <a:cubicBezTo>
                  <a:pt x="7073660" y="3813758"/>
                  <a:pt x="7063727" y="3821251"/>
                  <a:pt x="7056407" y="3831011"/>
                </a:cubicBezTo>
                <a:cubicBezTo>
                  <a:pt x="7046347" y="3844424"/>
                  <a:pt x="7042384" y="3862287"/>
                  <a:pt x="7030528" y="3874143"/>
                </a:cubicBezTo>
                <a:cubicBezTo>
                  <a:pt x="7015866" y="3888805"/>
                  <a:pt x="6978770" y="3908649"/>
                  <a:pt x="6978770" y="3908649"/>
                </a:cubicBezTo>
                <a:cubicBezTo>
                  <a:pt x="6973019" y="3917275"/>
                  <a:pt x="6968154" y="3926563"/>
                  <a:pt x="6961517" y="3934528"/>
                </a:cubicBezTo>
                <a:cubicBezTo>
                  <a:pt x="6953707" y="3943900"/>
                  <a:pt x="6939807" y="3948942"/>
                  <a:pt x="6935638" y="3960407"/>
                </a:cubicBezTo>
                <a:cubicBezTo>
                  <a:pt x="6927715" y="3982194"/>
                  <a:pt x="6935333" y="4007781"/>
                  <a:pt x="6927011" y="4029419"/>
                </a:cubicBezTo>
                <a:cubicBezTo>
                  <a:pt x="6920401" y="4046604"/>
                  <a:pt x="6903552" y="4057821"/>
                  <a:pt x="6892505" y="4072551"/>
                </a:cubicBezTo>
                <a:cubicBezTo>
                  <a:pt x="6886285" y="4080845"/>
                  <a:pt x="6883055" y="4091603"/>
                  <a:pt x="6875253" y="4098430"/>
                </a:cubicBezTo>
                <a:cubicBezTo>
                  <a:pt x="6875243" y="4098439"/>
                  <a:pt x="6810560" y="4141558"/>
                  <a:pt x="6797615" y="4150188"/>
                </a:cubicBezTo>
                <a:lnTo>
                  <a:pt x="6771736" y="4167441"/>
                </a:lnTo>
                <a:cubicBezTo>
                  <a:pt x="6765985" y="4176067"/>
                  <a:pt x="6761814" y="4185989"/>
                  <a:pt x="6754483" y="4193320"/>
                </a:cubicBezTo>
                <a:cubicBezTo>
                  <a:pt x="6747152" y="4200651"/>
                  <a:pt x="6737040" y="4204547"/>
                  <a:pt x="6728604" y="4210573"/>
                </a:cubicBezTo>
                <a:cubicBezTo>
                  <a:pt x="6716905" y="4218930"/>
                  <a:pt x="6705877" y="4228208"/>
                  <a:pt x="6694098" y="4236453"/>
                </a:cubicBezTo>
                <a:cubicBezTo>
                  <a:pt x="6677111" y="4248344"/>
                  <a:pt x="6660885" y="4261685"/>
                  <a:pt x="6642339" y="4270958"/>
                </a:cubicBezTo>
                <a:cubicBezTo>
                  <a:pt x="6630837" y="4276709"/>
                  <a:pt x="6618298" y="4280737"/>
                  <a:pt x="6607834" y="4288211"/>
                </a:cubicBezTo>
                <a:cubicBezTo>
                  <a:pt x="6597907" y="4295302"/>
                  <a:pt x="6592619" y="4308165"/>
                  <a:pt x="6581955" y="4314090"/>
                </a:cubicBezTo>
                <a:cubicBezTo>
                  <a:pt x="6566057" y="4322922"/>
                  <a:pt x="6547449" y="4325592"/>
                  <a:pt x="6530196" y="4331343"/>
                </a:cubicBezTo>
                <a:cubicBezTo>
                  <a:pt x="6521570" y="4334219"/>
                  <a:pt x="6511883" y="4334926"/>
                  <a:pt x="6504317" y="4339970"/>
                </a:cubicBezTo>
                <a:cubicBezTo>
                  <a:pt x="6495691" y="4345721"/>
                  <a:pt x="6488273" y="4353944"/>
                  <a:pt x="6478438" y="4357222"/>
                </a:cubicBezTo>
                <a:cubicBezTo>
                  <a:pt x="6468424" y="4360560"/>
                  <a:pt x="6372153" y="4373410"/>
                  <a:pt x="6366294" y="4374475"/>
                </a:cubicBezTo>
                <a:cubicBezTo>
                  <a:pt x="6354630" y="4376596"/>
                  <a:pt x="6343145" y="4379695"/>
                  <a:pt x="6331789" y="4383102"/>
                </a:cubicBezTo>
                <a:cubicBezTo>
                  <a:pt x="6314370" y="4388328"/>
                  <a:pt x="6297863" y="4396787"/>
                  <a:pt x="6280030" y="4400354"/>
                </a:cubicBezTo>
                <a:cubicBezTo>
                  <a:pt x="6265653" y="4403230"/>
                  <a:pt x="6251043" y="4405123"/>
                  <a:pt x="6236898" y="4408981"/>
                </a:cubicBezTo>
                <a:cubicBezTo>
                  <a:pt x="6219353" y="4413766"/>
                  <a:pt x="6202972" y="4422668"/>
                  <a:pt x="6185139" y="4426234"/>
                </a:cubicBezTo>
                <a:lnTo>
                  <a:pt x="6142007" y="4434860"/>
                </a:lnTo>
                <a:cubicBezTo>
                  <a:pt x="6124798" y="4437989"/>
                  <a:pt x="6107400" y="4440057"/>
                  <a:pt x="6090249" y="4443487"/>
                </a:cubicBezTo>
                <a:cubicBezTo>
                  <a:pt x="6078623" y="4445812"/>
                  <a:pt x="6067317" y="4449541"/>
                  <a:pt x="6055743" y="4452113"/>
                </a:cubicBezTo>
                <a:cubicBezTo>
                  <a:pt x="6015705" y="4461010"/>
                  <a:pt x="6014932" y="4458844"/>
                  <a:pt x="5978105" y="4469366"/>
                </a:cubicBezTo>
                <a:cubicBezTo>
                  <a:pt x="5969362" y="4471864"/>
                  <a:pt x="5960969" y="4475494"/>
                  <a:pt x="5952226" y="4477992"/>
                </a:cubicBezTo>
                <a:cubicBezTo>
                  <a:pt x="5940826" y="4481249"/>
                  <a:pt x="5929077" y="4483212"/>
                  <a:pt x="5917721" y="4486619"/>
                </a:cubicBezTo>
                <a:cubicBezTo>
                  <a:pt x="5900302" y="4491845"/>
                  <a:pt x="5883215" y="4498120"/>
                  <a:pt x="5865962" y="4503871"/>
                </a:cubicBezTo>
                <a:lnTo>
                  <a:pt x="5814204" y="4521124"/>
                </a:lnTo>
                <a:lnTo>
                  <a:pt x="5762445" y="4538377"/>
                </a:lnTo>
                <a:lnTo>
                  <a:pt x="5719313" y="4547004"/>
                </a:lnTo>
                <a:cubicBezTo>
                  <a:pt x="5604842" y="4604236"/>
                  <a:pt x="5747799" y="4534794"/>
                  <a:pt x="5658928" y="4572883"/>
                </a:cubicBezTo>
                <a:cubicBezTo>
                  <a:pt x="5595779" y="4599948"/>
                  <a:pt x="5653528" y="4582860"/>
                  <a:pt x="5589917" y="4598762"/>
                </a:cubicBezTo>
                <a:cubicBezTo>
                  <a:pt x="5575175" y="4608590"/>
                  <a:pt x="5532355" y="4637731"/>
                  <a:pt x="5520905" y="4641894"/>
                </a:cubicBezTo>
                <a:cubicBezTo>
                  <a:pt x="5504467" y="4647871"/>
                  <a:pt x="5486400" y="4647645"/>
                  <a:pt x="5469147" y="4650520"/>
                </a:cubicBezTo>
                <a:cubicBezTo>
                  <a:pt x="5297330" y="4707793"/>
                  <a:pt x="5435570" y="4668186"/>
                  <a:pt x="5037826" y="4659147"/>
                </a:cubicBezTo>
                <a:cubicBezTo>
                  <a:pt x="5023449" y="4644770"/>
                  <a:pt x="5009996" y="4629404"/>
                  <a:pt x="4994694" y="4616015"/>
                </a:cubicBezTo>
                <a:cubicBezTo>
                  <a:pt x="4898615" y="4531945"/>
                  <a:pt x="5046806" y="4676753"/>
                  <a:pt x="4942936" y="4572883"/>
                </a:cubicBezTo>
                <a:lnTo>
                  <a:pt x="4925683" y="4521124"/>
                </a:lnTo>
                <a:lnTo>
                  <a:pt x="4917056" y="4495245"/>
                </a:lnTo>
                <a:cubicBezTo>
                  <a:pt x="4914181" y="4472241"/>
                  <a:pt x="4916227" y="4448066"/>
                  <a:pt x="4908430" y="4426234"/>
                </a:cubicBezTo>
                <a:cubicBezTo>
                  <a:pt x="4901456" y="4406706"/>
                  <a:pt x="4885426" y="4391728"/>
                  <a:pt x="4873924" y="4374475"/>
                </a:cubicBezTo>
                <a:lnTo>
                  <a:pt x="4856672" y="4348596"/>
                </a:lnTo>
                <a:cubicBezTo>
                  <a:pt x="4780740" y="4399216"/>
                  <a:pt x="4855242" y="4339559"/>
                  <a:pt x="4822166" y="4529751"/>
                </a:cubicBezTo>
                <a:cubicBezTo>
                  <a:pt x="4819703" y="4543916"/>
                  <a:pt x="4803907" y="4552064"/>
                  <a:pt x="4796287" y="4564256"/>
                </a:cubicBezTo>
                <a:cubicBezTo>
                  <a:pt x="4765016" y="4614290"/>
                  <a:pt x="4797297" y="4586586"/>
                  <a:pt x="4753155" y="4616015"/>
                </a:cubicBezTo>
                <a:cubicBezTo>
                  <a:pt x="4731471" y="4681063"/>
                  <a:pt x="4763243" y="4603405"/>
                  <a:pt x="4718649" y="4659147"/>
                </a:cubicBezTo>
                <a:cubicBezTo>
                  <a:pt x="4683940" y="4702533"/>
                  <a:pt x="4762111" y="4684916"/>
                  <a:pt x="4658264" y="4719532"/>
                </a:cubicBezTo>
                <a:lnTo>
                  <a:pt x="4580626" y="4745411"/>
                </a:lnTo>
                <a:lnTo>
                  <a:pt x="4554747" y="4754037"/>
                </a:lnTo>
                <a:cubicBezTo>
                  <a:pt x="4488611" y="4751162"/>
                  <a:pt x="4422343" y="4750488"/>
                  <a:pt x="4356339" y="4745411"/>
                </a:cubicBezTo>
                <a:cubicBezTo>
                  <a:pt x="4300268" y="4741098"/>
                  <a:pt x="4360652" y="4726721"/>
                  <a:pt x="4304581" y="4745411"/>
                </a:cubicBezTo>
                <a:cubicBezTo>
                  <a:pt x="4293079" y="4754037"/>
                  <a:pt x="4282558" y="4764157"/>
                  <a:pt x="4270075" y="4771290"/>
                </a:cubicBezTo>
                <a:cubicBezTo>
                  <a:pt x="4255789" y="4779454"/>
                  <a:pt x="4211991" y="4786358"/>
                  <a:pt x="4201064" y="4788543"/>
                </a:cubicBezTo>
                <a:cubicBezTo>
                  <a:pt x="4047554" y="4777579"/>
                  <a:pt x="4124402" y="4795380"/>
                  <a:pt x="4037162" y="4762664"/>
                </a:cubicBezTo>
                <a:cubicBezTo>
                  <a:pt x="4028648" y="4759471"/>
                  <a:pt x="4019416" y="4758104"/>
                  <a:pt x="4011283" y="4754037"/>
                </a:cubicBezTo>
                <a:cubicBezTo>
                  <a:pt x="3980776" y="4738783"/>
                  <a:pt x="3986236" y="4733801"/>
                  <a:pt x="3959524" y="4710905"/>
                </a:cubicBezTo>
                <a:cubicBezTo>
                  <a:pt x="3926290" y="4682418"/>
                  <a:pt x="3933254" y="4687771"/>
                  <a:pt x="3899139" y="4676400"/>
                </a:cubicBezTo>
                <a:cubicBezTo>
                  <a:pt x="3890513" y="4670649"/>
                  <a:pt x="3882533" y="4663784"/>
                  <a:pt x="3873260" y="4659147"/>
                </a:cubicBezTo>
                <a:cubicBezTo>
                  <a:pt x="3865127" y="4655080"/>
                  <a:pt x="3854481" y="4656200"/>
                  <a:pt x="3847381" y="4650520"/>
                </a:cubicBezTo>
                <a:cubicBezTo>
                  <a:pt x="3791642" y="4605928"/>
                  <a:pt x="3869294" y="4637696"/>
                  <a:pt x="3804249" y="4616015"/>
                </a:cubicBezTo>
                <a:cubicBezTo>
                  <a:pt x="3775494" y="4572884"/>
                  <a:pt x="3795622" y="4595886"/>
                  <a:pt x="3735238" y="4555630"/>
                </a:cubicBezTo>
                <a:cubicBezTo>
                  <a:pt x="3726611" y="4549879"/>
                  <a:pt x="3717652" y="4544598"/>
                  <a:pt x="3709358" y="4538377"/>
                </a:cubicBezTo>
                <a:cubicBezTo>
                  <a:pt x="3694540" y="4527264"/>
                  <a:pt x="3666637" y="4505339"/>
                  <a:pt x="3648973" y="4495245"/>
                </a:cubicBezTo>
                <a:cubicBezTo>
                  <a:pt x="3637808" y="4488865"/>
                  <a:pt x="3625633" y="4484372"/>
                  <a:pt x="3614468" y="4477992"/>
                </a:cubicBezTo>
                <a:cubicBezTo>
                  <a:pt x="3605466" y="4472848"/>
                  <a:pt x="3596554" y="4467376"/>
                  <a:pt x="3588589" y="4460739"/>
                </a:cubicBezTo>
                <a:cubicBezTo>
                  <a:pt x="3555218" y="4432930"/>
                  <a:pt x="3569316" y="4432474"/>
                  <a:pt x="3528204" y="4408981"/>
                </a:cubicBezTo>
                <a:cubicBezTo>
                  <a:pt x="3520309" y="4404469"/>
                  <a:pt x="3510457" y="4404421"/>
                  <a:pt x="3502324" y="4400354"/>
                </a:cubicBezTo>
                <a:cubicBezTo>
                  <a:pt x="3493051" y="4395718"/>
                  <a:pt x="3485718" y="4387738"/>
                  <a:pt x="3476445" y="4383102"/>
                </a:cubicBezTo>
                <a:cubicBezTo>
                  <a:pt x="3468312" y="4379035"/>
                  <a:pt x="3458699" y="4378542"/>
                  <a:pt x="3450566" y="4374475"/>
                </a:cubicBezTo>
                <a:cubicBezTo>
                  <a:pt x="3383686" y="4341034"/>
                  <a:pt x="3463848" y="4370274"/>
                  <a:pt x="3398807" y="4348596"/>
                </a:cubicBezTo>
                <a:cubicBezTo>
                  <a:pt x="3381554" y="4337094"/>
                  <a:pt x="3367165" y="4319119"/>
                  <a:pt x="3347049" y="4314090"/>
                </a:cubicBezTo>
                <a:cubicBezTo>
                  <a:pt x="3335547" y="4311215"/>
                  <a:pt x="3323791" y="4309213"/>
                  <a:pt x="3312543" y="4305464"/>
                </a:cubicBezTo>
                <a:cubicBezTo>
                  <a:pt x="3257820" y="4287223"/>
                  <a:pt x="3285950" y="4291705"/>
                  <a:pt x="3243532" y="4279585"/>
                </a:cubicBezTo>
                <a:cubicBezTo>
                  <a:pt x="3232132" y="4276328"/>
                  <a:pt x="3220382" y="4274365"/>
                  <a:pt x="3209026" y="4270958"/>
                </a:cubicBezTo>
                <a:cubicBezTo>
                  <a:pt x="3191607" y="4265732"/>
                  <a:pt x="3175343" y="4255713"/>
                  <a:pt x="3157268" y="4253705"/>
                </a:cubicBezTo>
                <a:cubicBezTo>
                  <a:pt x="3108966" y="4248338"/>
                  <a:pt x="3080439" y="4247438"/>
                  <a:pt x="3036498" y="4236453"/>
                </a:cubicBezTo>
                <a:cubicBezTo>
                  <a:pt x="3027676" y="4234248"/>
                  <a:pt x="3019245" y="4230702"/>
                  <a:pt x="3010619" y="4227826"/>
                </a:cubicBezTo>
                <a:cubicBezTo>
                  <a:pt x="2965138" y="4242987"/>
                  <a:pt x="3001938" y="4226433"/>
                  <a:pt x="2958860" y="4262332"/>
                </a:cubicBezTo>
                <a:cubicBezTo>
                  <a:pt x="2950895" y="4268969"/>
                  <a:pt x="2940312" y="4272254"/>
                  <a:pt x="2932981" y="4279585"/>
                </a:cubicBezTo>
                <a:cubicBezTo>
                  <a:pt x="2922815" y="4289751"/>
                  <a:pt x="2918801" y="4305733"/>
                  <a:pt x="2907102" y="4314090"/>
                </a:cubicBezTo>
                <a:cubicBezTo>
                  <a:pt x="2897454" y="4320981"/>
                  <a:pt x="2884098" y="4319841"/>
                  <a:pt x="2872596" y="4322717"/>
                </a:cubicBezTo>
                <a:cubicBezTo>
                  <a:pt x="2866845" y="4334219"/>
                  <a:pt x="2861723" y="4346057"/>
                  <a:pt x="2855343" y="4357222"/>
                </a:cubicBezTo>
                <a:cubicBezTo>
                  <a:pt x="2850199" y="4366224"/>
                  <a:pt x="2838608" y="4372747"/>
                  <a:pt x="2838090" y="4383102"/>
                </a:cubicBezTo>
                <a:cubicBezTo>
                  <a:pt x="2832515" y="4494617"/>
                  <a:pt x="2833969" y="4491506"/>
                  <a:pt x="2855343" y="4555630"/>
                </a:cubicBezTo>
                <a:cubicBezTo>
                  <a:pt x="2852468" y="4598762"/>
                  <a:pt x="2850631" y="4641976"/>
                  <a:pt x="2846717" y="4685026"/>
                </a:cubicBezTo>
                <a:cubicBezTo>
                  <a:pt x="2844876" y="4705275"/>
                  <a:pt x="2845039" y="4726302"/>
                  <a:pt x="2838090" y="4745411"/>
                </a:cubicBezTo>
                <a:cubicBezTo>
                  <a:pt x="2833177" y="4758923"/>
                  <a:pt x="2820568" y="4768218"/>
                  <a:pt x="2812211" y="4779917"/>
                </a:cubicBezTo>
                <a:cubicBezTo>
                  <a:pt x="2806185" y="4788353"/>
                  <a:pt x="2800709" y="4797170"/>
                  <a:pt x="2794958" y="4805796"/>
                </a:cubicBezTo>
                <a:cubicBezTo>
                  <a:pt x="2785354" y="4834610"/>
                  <a:pt x="2784925" y="4833692"/>
                  <a:pt x="2777705" y="4866181"/>
                </a:cubicBezTo>
                <a:cubicBezTo>
                  <a:pt x="2774524" y="4880494"/>
                  <a:pt x="2772937" y="4895168"/>
                  <a:pt x="2769079" y="4909313"/>
                </a:cubicBezTo>
                <a:cubicBezTo>
                  <a:pt x="2764294" y="4926858"/>
                  <a:pt x="2761914" y="4945939"/>
                  <a:pt x="2751826" y="4961071"/>
                </a:cubicBezTo>
                <a:lnTo>
                  <a:pt x="2717321" y="5012830"/>
                </a:lnTo>
                <a:cubicBezTo>
                  <a:pt x="2711570" y="5021456"/>
                  <a:pt x="2708694" y="5032958"/>
                  <a:pt x="2700068" y="5038709"/>
                </a:cubicBezTo>
                <a:cubicBezTo>
                  <a:pt x="2666623" y="5061006"/>
                  <a:pt x="2684025" y="5052684"/>
                  <a:pt x="2648309" y="5064588"/>
                </a:cubicBezTo>
                <a:cubicBezTo>
                  <a:pt x="2586400" y="5105861"/>
                  <a:pt x="2611213" y="5084432"/>
                  <a:pt x="2570672" y="5124973"/>
                </a:cubicBezTo>
                <a:cubicBezTo>
                  <a:pt x="2547813" y="5193550"/>
                  <a:pt x="2539140" y="5197253"/>
                  <a:pt x="2562045" y="5288875"/>
                </a:cubicBezTo>
                <a:cubicBezTo>
                  <a:pt x="2565004" y="5300710"/>
                  <a:pt x="2580114" y="5305382"/>
                  <a:pt x="2587924" y="5314754"/>
                </a:cubicBezTo>
                <a:cubicBezTo>
                  <a:pt x="2594561" y="5322719"/>
                  <a:pt x="2598540" y="5332669"/>
                  <a:pt x="2605177" y="5340634"/>
                </a:cubicBezTo>
                <a:cubicBezTo>
                  <a:pt x="2612987" y="5350006"/>
                  <a:pt x="2623965" y="5356586"/>
                  <a:pt x="2631056" y="5366513"/>
                </a:cubicBezTo>
                <a:cubicBezTo>
                  <a:pt x="2644380" y="5385166"/>
                  <a:pt x="2649896" y="5405780"/>
                  <a:pt x="2656936" y="5426898"/>
                </a:cubicBezTo>
                <a:cubicBezTo>
                  <a:pt x="2654060" y="5461404"/>
                  <a:pt x="2676842" y="5510799"/>
                  <a:pt x="2648309" y="5530415"/>
                </a:cubicBezTo>
                <a:cubicBezTo>
                  <a:pt x="2624842" y="5546548"/>
                  <a:pt x="2489767" y="5517825"/>
                  <a:pt x="2449902" y="5504536"/>
                </a:cubicBezTo>
                <a:cubicBezTo>
                  <a:pt x="2441275" y="5501660"/>
                  <a:pt x="2433096" y="5496494"/>
                  <a:pt x="2424022" y="5495909"/>
                </a:cubicBezTo>
                <a:cubicBezTo>
                  <a:pt x="2343625" y="5490722"/>
                  <a:pt x="2262996" y="5490158"/>
                  <a:pt x="2182483" y="5487283"/>
                </a:cubicBezTo>
                <a:lnTo>
                  <a:pt x="2096219" y="5478656"/>
                </a:lnTo>
                <a:lnTo>
                  <a:pt x="1958196" y="5461404"/>
                </a:lnTo>
                <a:lnTo>
                  <a:pt x="1544128" y="5470030"/>
                </a:lnTo>
                <a:lnTo>
                  <a:pt x="500332" y="5478656"/>
                </a:lnTo>
                <a:cubicBezTo>
                  <a:pt x="470161" y="5479369"/>
                  <a:pt x="450719" y="5499865"/>
                  <a:pt x="422694" y="5504536"/>
                </a:cubicBezTo>
                <a:cubicBezTo>
                  <a:pt x="399626" y="5508381"/>
                  <a:pt x="351913" y="5515761"/>
                  <a:pt x="327804" y="5521788"/>
                </a:cubicBezTo>
                <a:cubicBezTo>
                  <a:pt x="318982" y="5523993"/>
                  <a:pt x="310667" y="5527917"/>
                  <a:pt x="301924" y="5530415"/>
                </a:cubicBezTo>
                <a:cubicBezTo>
                  <a:pt x="290525" y="5533672"/>
                  <a:pt x="278818" y="5535784"/>
                  <a:pt x="267419" y="5539041"/>
                </a:cubicBezTo>
                <a:cubicBezTo>
                  <a:pt x="180791" y="5563792"/>
                  <a:pt x="314898" y="5529329"/>
                  <a:pt x="207034" y="5556294"/>
                </a:cubicBezTo>
                <a:cubicBezTo>
                  <a:pt x="178279" y="5553419"/>
                  <a:pt x="148928" y="5554166"/>
                  <a:pt x="120770" y="5547668"/>
                </a:cubicBezTo>
                <a:cubicBezTo>
                  <a:pt x="110668" y="5545337"/>
                  <a:pt x="104163" y="5535052"/>
                  <a:pt x="94890" y="5530415"/>
                </a:cubicBezTo>
                <a:cubicBezTo>
                  <a:pt x="86757" y="5526348"/>
                  <a:pt x="77637" y="5524664"/>
                  <a:pt x="69011" y="5521788"/>
                </a:cubicBezTo>
                <a:cubicBezTo>
                  <a:pt x="9922" y="5462699"/>
                  <a:pt x="30787" y="5490331"/>
                  <a:pt x="0" y="5444151"/>
                </a:cubicBezTo>
                <a:cubicBezTo>
                  <a:pt x="2875" y="5340634"/>
                  <a:pt x="4028" y="5237055"/>
                  <a:pt x="8626" y="5133600"/>
                </a:cubicBezTo>
                <a:cubicBezTo>
                  <a:pt x="11589" y="5066930"/>
                  <a:pt x="11348" y="5073679"/>
                  <a:pt x="25879" y="5030083"/>
                </a:cubicBezTo>
                <a:cubicBezTo>
                  <a:pt x="28754" y="5007079"/>
                  <a:pt x="30694" y="4983939"/>
                  <a:pt x="34505" y="4961071"/>
                </a:cubicBezTo>
                <a:cubicBezTo>
                  <a:pt x="51523" y="4858966"/>
                  <a:pt x="35523" y="5020408"/>
                  <a:pt x="51758" y="4866181"/>
                </a:cubicBezTo>
                <a:cubicBezTo>
                  <a:pt x="55383" y="4831746"/>
                  <a:pt x="55707" y="4796972"/>
                  <a:pt x="60385" y="4762664"/>
                </a:cubicBezTo>
                <a:cubicBezTo>
                  <a:pt x="64347" y="4733609"/>
                  <a:pt x="77638" y="4676400"/>
                  <a:pt x="77638" y="4676400"/>
                </a:cubicBezTo>
                <a:cubicBezTo>
                  <a:pt x="74762" y="4650521"/>
                  <a:pt x="77245" y="4623464"/>
                  <a:pt x="69011" y="4598762"/>
                </a:cubicBezTo>
                <a:cubicBezTo>
                  <a:pt x="65153" y="4587189"/>
                  <a:pt x="47663" y="4584210"/>
                  <a:pt x="43132" y="4572883"/>
                </a:cubicBezTo>
                <a:cubicBezTo>
                  <a:pt x="35581" y="4554005"/>
                  <a:pt x="37027" y="4532674"/>
                  <a:pt x="34505" y="4512498"/>
                </a:cubicBezTo>
                <a:cubicBezTo>
                  <a:pt x="23339" y="4423169"/>
                  <a:pt x="40257" y="4398917"/>
                  <a:pt x="43132" y="436584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11418-7C75-4FB4-84FE-D8C10C255E34}"/>
              </a:ext>
            </a:extLst>
          </p:cNvPr>
          <p:cNvSpPr txBox="1"/>
          <p:nvPr/>
        </p:nvSpPr>
        <p:spPr>
          <a:xfrm>
            <a:off x="361950" y="47625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52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r="10935" b="424"/>
          <a:stretch/>
        </p:blipFill>
        <p:spPr bwMode="auto">
          <a:xfrm>
            <a:off x="1524001" y="-752145"/>
            <a:ext cx="9151187" cy="761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rije vorm 1"/>
          <p:cNvSpPr/>
          <p:nvPr/>
        </p:nvSpPr>
        <p:spPr>
          <a:xfrm>
            <a:off x="3653051" y="4319516"/>
            <a:ext cx="2743200" cy="1958454"/>
          </a:xfrm>
          <a:custGeom>
            <a:avLst/>
            <a:gdLst>
              <a:gd name="connsiteX0" fmla="*/ 1235122 w 2743200"/>
              <a:gd name="connsiteY0" fmla="*/ 682388 h 1958454"/>
              <a:gd name="connsiteX1" fmla="*/ 1194179 w 2743200"/>
              <a:gd name="connsiteY1" fmla="*/ 675565 h 1958454"/>
              <a:gd name="connsiteX2" fmla="*/ 1146412 w 2743200"/>
              <a:gd name="connsiteY2" fmla="*/ 627797 h 1958454"/>
              <a:gd name="connsiteX3" fmla="*/ 1112292 w 2743200"/>
              <a:gd name="connsiteY3" fmla="*/ 566383 h 1958454"/>
              <a:gd name="connsiteX4" fmla="*/ 1098645 w 2743200"/>
              <a:gd name="connsiteY4" fmla="*/ 545911 h 1958454"/>
              <a:gd name="connsiteX5" fmla="*/ 1091821 w 2743200"/>
              <a:gd name="connsiteY5" fmla="*/ 525439 h 1958454"/>
              <a:gd name="connsiteX6" fmla="*/ 1084997 w 2743200"/>
              <a:gd name="connsiteY6" fmla="*/ 457200 h 1958454"/>
              <a:gd name="connsiteX7" fmla="*/ 1064525 w 2743200"/>
              <a:gd name="connsiteY7" fmla="*/ 436729 h 1958454"/>
              <a:gd name="connsiteX8" fmla="*/ 1003110 w 2743200"/>
              <a:gd name="connsiteY8" fmla="*/ 402609 h 1958454"/>
              <a:gd name="connsiteX9" fmla="*/ 962167 w 2743200"/>
              <a:gd name="connsiteY9" fmla="*/ 382138 h 1958454"/>
              <a:gd name="connsiteX10" fmla="*/ 934871 w 2743200"/>
              <a:gd name="connsiteY10" fmla="*/ 388962 h 1958454"/>
              <a:gd name="connsiteX11" fmla="*/ 914400 w 2743200"/>
              <a:gd name="connsiteY11" fmla="*/ 402609 h 1958454"/>
              <a:gd name="connsiteX12" fmla="*/ 887104 w 2743200"/>
              <a:gd name="connsiteY12" fmla="*/ 416257 h 1958454"/>
              <a:gd name="connsiteX13" fmla="*/ 846161 w 2743200"/>
              <a:gd name="connsiteY13" fmla="*/ 450377 h 1958454"/>
              <a:gd name="connsiteX14" fmla="*/ 777922 w 2743200"/>
              <a:gd name="connsiteY14" fmla="*/ 470848 h 1958454"/>
              <a:gd name="connsiteX15" fmla="*/ 736979 w 2743200"/>
              <a:gd name="connsiteY15" fmla="*/ 491320 h 1958454"/>
              <a:gd name="connsiteX16" fmla="*/ 689212 w 2743200"/>
              <a:gd name="connsiteY16" fmla="*/ 477672 h 1958454"/>
              <a:gd name="connsiteX17" fmla="*/ 675564 w 2743200"/>
              <a:gd name="connsiteY17" fmla="*/ 457200 h 1958454"/>
              <a:gd name="connsiteX18" fmla="*/ 668740 w 2743200"/>
              <a:gd name="connsiteY18" fmla="*/ 429905 h 1958454"/>
              <a:gd name="connsiteX19" fmla="*/ 661916 w 2743200"/>
              <a:gd name="connsiteY19" fmla="*/ 409433 h 1958454"/>
              <a:gd name="connsiteX20" fmla="*/ 661916 w 2743200"/>
              <a:gd name="connsiteY20" fmla="*/ 129654 h 1958454"/>
              <a:gd name="connsiteX21" fmla="*/ 648268 w 2743200"/>
              <a:gd name="connsiteY21" fmla="*/ 88711 h 1958454"/>
              <a:gd name="connsiteX22" fmla="*/ 614149 w 2743200"/>
              <a:gd name="connsiteY22" fmla="*/ 47768 h 1958454"/>
              <a:gd name="connsiteX23" fmla="*/ 580030 w 2743200"/>
              <a:gd name="connsiteY23" fmla="*/ 13648 h 1958454"/>
              <a:gd name="connsiteX24" fmla="*/ 539086 w 2743200"/>
              <a:gd name="connsiteY24" fmla="*/ 0 h 1958454"/>
              <a:gd name="connsiteX25" fmla="*/ 477671 w 2743200"/>
              <a:gd name="connsiteY25" fmla="*/ 20472 h 1958454"/>
              <a:gd name="connsiteX26" fmla="*/ 423080 w 2743200"/>
              <a:gd name="connsiteY26" fmla="*/ 34120 h 1958454"/>
              <a:gd name="connsiteX27" fmla="*/ 348018 w 2743200"/>
              <a:gd name="connsiteY27" fmla="*/ 54591 h 1958454"/>
              <a:gd name="connsiteX28" fmla="*/ 307074 w 2743200"/>
              <a:gd name="connsiteY28" fmla="*/ 68239 h 1958454"/>
              <a:gd name="connsiteX29" fmla="*/ 272955 w 2743200"/>
              <a:gd name="connsiteY29" fmla="*/ 109183 h 1958454"/>
              <a:gd name="connsiteX30" fmla="*/ 232012 w 2743200"/>
              <a:gd name="connsiteY30" fmla="*/ 170597 h 1958454"/>
              <a:gd name="connsiteX31" fmla="*/ 177421 w 2743200"/>
              <a:gd name="connsiteY31" fmla="*/ 232012 h 1958454"/>
              <a:gd name="connsiteX32" fmla="*/ 81886 w 2743200"/>
              <a:gd name="connsiteY32" fmla="*/ 245660 h 1958454"/>
              <a:gd name="connsiteX33" fmla="*/ 27295 w 2743200"/>
              <a:gd name="connsiteY33" fmla="*/ 293427 h 1958454"/>
              <a:gd name="connsiteX34" fmla="*/ 13648 w 2743200"/>
              <a:gd name="connsiteY34" fmla="*/ 334371 h 1958454"/>
              <a:gd name="connsiteX35" fmla="*/ 0 w 2743200"/>
              <a:gd name="connsiteY35" fmla="*/ 388962 h 1958454"/>
              <a:gd name="connsiteX36" fmla="*/ 20471 w 2743200"/>
              <a:gd name="connsiteY36" fmla="*/ 477672 h 1958454"/>
              <a:gd name="connsiteX37" fmla="*/ 27295 w 2743200"/>
              <a:gd name="connsiteY37" fmla="*/ 498144 h 1958454"/>
              <a:gd name="connsiteX38" fmla="*/ 40943 w 2743200"/>
              <a:gd name="connsiteY38" fmla="*/ 518615 h 1958454"/>
              <a:gd name="connsiteX39" fmla="*/ 47767 w 2743200"/>
              <a:gd name="connsiteY39" fmla="*/ 552735 h 1958454"/>
              <a:gd name="connsiteX40" fmla="*/ 54591 w 2743200"/>
              <a:gd name="connsiteY40" fmla="*/ 573206 h 1958454"/>
              <a:gd name="connsiteX41" fmla="*/ 61415 w 2743200"/>
              <a:gd name="connsiteY41" fmla="*/ 607326 h 1958454"/>
              <a:gd name="connsiteX42" fmla="*/ 75062 w 2743200"/>
              <a:gd name="connsiteY42" fmla="*/ 648269 h 1958454"/>
              <a:gd name="connsiteX43" fmla="*/ 68239 w 2743200"/>
              <a:gd name="connsiteY43" fmla="*/ 921224 h 1958454"/>
              <a:gd name="connsiteX44" fmla="*/ 61415 w 2743200"/>
              <a:gd name="connsiteY44" fmla="*/ 948520 h 1958454"/>
              <a:gd name="connsiteX45" fmla="*/ 47767 w 2743200"/>
              <a:gd name="connsiteY45" fmla="*/ 975815 h 1958454"/>
              <a:gd name="connsiteX46" fmla="*/ 40943 w 2743200"/>
              <a:gd name="connsiteY46" fmla="*/ 1009935 h 1958454"/>
              <a:gd name="connsiteX47" fmla="*/ 34119 w 2743200"/>
              <a:gd name="connsiteY47" fmla="*/ 1030406 h 1958454"/>
              <a:gd name="connsiteX48" fmla="*/ 40943 w 2743200"/>
              <a:gd name="connsiteY48" fmla="*/ 1180532 h 1958454"/>
              <a:gd name="connsiteX49" fmla="*/ 61415 w 2743200"/>
              <a:gd name="connsiteY49" fmla="*/ 1269242 h 1958454"/>
              <a:gd name="connsiteX50" fmla="*/ 75062 w 2743200"/>
              <a:gd name="connsiteY50" fmla="*/ 1351129 h 1958454"/>
              <a:gd name="connsiteX51" fmla="*/ 88710 w 2743200"/>
              <a:gd name="connsiteY51" fmla="*/ 1405720 h 1958454"/>
              <a:gd name="connsiteX52" fmla="*/ 116006 w 2743200"/>
              <a:gd name="connsiteY52" fmla="*/ 1446663 h 1958454"/>
              <a:gd name="connsiteX53" fmla="*/ 136477 w 2743200"/>
              <a:gd name="connsiteY53" fmla="*/ 1460311 h 1958454"/>
              <a:gd name="connsiteX54" fmla="*/ 163773 w 2743200"/>
              <a:gd name="connsiteY54" fmla="*/ 1501254 h 1958454"/>
              <a:gd name="connsiteX55" fmla="*/ 170597 w 2743200"/>
              <a:gd name="connsiteY55" fmla="*/ 1521726 h 1958454"/>
              <a:gd name="connsiteX56" fmla="*/ 197892 w 2743200"/>
              <a:gd name="connsiteY56" fmla="*/ 1562669 h 1958454"/>
              <a:gd name="connsiteX57" fmla="*/ 238836 w 2743200"/>
              <a:gd name="connsiteY57" fmla="*/ 1576317 h 1958454"/>
              <a:gd name="connsiteX58" fmla="*/ 279779 w 2743200"/>
              <a:gd name="connsiteY58" fmla="*/ 1603612 h 1958454"/>
              <a:gd name="connsiteX59" fmla="*/ 327546 w 2743200"/>
              <a:gd name="connsiteY59" fmla="*/ 1630908 h 1958454"/>
              <a:gd name="connsiteX60" fmla="*/ 375313 w 2743200"/>
              <a:gd name="connsiteY60" fmla="*/ 1692323 h 1958454"/>
              <a:gd name="connsiteX61" fmla="*/ 388961 w 2743200"/>
              <a:gd name="connsiteY61" fmla="*/ 1712794 h 1958454"/>
              <a:gd name="connsiteX62" fmla="*/ 436728 w 2743200"/>
              <a:gd name="connsiteY62" fmla="*/ 1733266 h 1958454"/>
              <a:gd name="connsiteX63" fmla="*/ 457200 w 2743200"/>
              <a:gd name="connsiteY63" fmla="*/ 1753738 h 1958454"/>
              <a:gd name="connsiteX64" fmla="*/ 477671 w 2743200"/>
              <a:gd name="connsiteY64" fmla="*/ 1760562 h 1958454"/>
              <a:gd name="connsiteX65" fmla="*/ 566382 w 2743200"/>
              <a:gd name="connsiteY65" fmla="*/ 1781033 h 1958454"/>
              <a:gd name="connsiteX66" fmla="*/ 655092 w 2743200"/>
              <a:gd name="connsiteY66" fmla="*/ 1815153 h 1958454"/>
              <a:gd name="connsiteX67" fmla="*/ 893928 w 2743200"/>
              <a:gd name="connsiteY67" fmla="*/ 1828800 h 1958454"/>
              <a:gd name="connsiteX68" fmla="*/ 941695 w 2743200"/>
              <a:gd name="connsiteY68" fmla="*/ 1842448 h 1958454"/>
              <a:gd name="connsiteX69" fmla="*/ 975815 w 2743200"/>
              <a:gd name="connsiteY69" fmla="*/ 1849272 h 1958454"/>
              <a:gd name="connsiteX70" fmla="*/ 1016758 w 2743200"/>
              <a:gd name="connsiteY70" fmla="*/ 1862920 h 1958454"/>
              <a:gd name="connsiteX71" fmla="*/ 1084997 w 2743200"/>
              <a:gd name="connsiteY71" fmla="*/ 1869744 h 1958454"/>
              <a:gd name="connsiteX72" fmla="*/ 1201003 w 2743200"/>
              <a:gd name="connsiteY72" fmla="*/ 1890215 h 1958454"/>
              <a:gd name="connsiteX73" fmla="*/ 1221474 w 2743200"/>
              <a:gd name="connsiteY73" fmla="*/ 1897039 h 1958454"/>
              <a:gd name="connsiteX74" fmla="*/ 1255594 w 2743200"/>
              <a:gd name="connsiteY74" fmla="*/ 1903863 h 1958454"/>
              <a:gd name="connsiteX75" fmla="*/ 1282889 w 2743200"/>
              <a:gd name="connsiteY75" fmla="*/ 1917511 h 1958454"/>
              <a:gd name="connsiteX76" fmla="*/ 1303361 w 2743200"/>
              <a:gd name="connsiteY76" fmla="*/ 1931159 h 1958454"/>
              <a:gd name="connsiteX77" fmla="*/ 1344304 w 2743200"/>
              <a:gd name="connsiteY77" fmla="*/ 1937983 h 1958454"/>
              <a:gd name="connsiteX78" fmla="*/ 1405719 w 2743200"/>
              <a:gd name="connsiteY78" fmla="*/ 1951630 h 1958454"/>
              <a:gd name="connsiteX79" fmla="*/ 1439839 w 2743200"/>
              <a:gd name="connsiteY79" fmla="*/ 1958454 h 1958454"/>
              <a:gd name="connsiteX80" fmla="*/ 1589964 w 2743200"/>
              <a:gd name="connsiteY80" fmla="*/ 1951630 h 1958454"/>
              <a:gd name="connsiteX81" fmla="*/ 1610436 w 2743200"/>
              <a:gd name="connsiteY81" fmla="*/ 1944806 h 1958454"/>
              <a:gd name="connsiteX82" fmla="*/ 1644555 w 2743200"/>
              <a:gd name="connsiteY82" fmla="*/ 1937983 h 1958454"/>
              <a:gd name="connsiteX83" fmla="*/ 1815152 w 2743200"/>
              <a:gd name="connsiteY83" fmla="*/ 1931159 h 1958454"/>
              <a:gd name="connsiteX84" fmla="*/ 1842448 w 2743200"/>
              <a:gd name="connsiteY84" fmla="*/ 1924335 h 1958454"/>
              <a:gd name="connsiteX85" fmla="*/ 1883391 w 2743200"/>
              <a:gd name="connsiteY85" fmla="*/ 1917511 h 1958454"/>
              <a:gd name="connsiteX86" fmla="*/ 1903862 w 2743200"/>
              <a:gd name="connsiteY86" fmla="*/ 1910687 h 1958454"/>
              <a:gd name="connsiteX87" fmla="*/ 1924334 w 2743200"/>
              <a:gd name="connsiteY87" fmla="*/ 1890215 h 1958454"/>
              <a:gd name="connsiteX88" fmla="*/ 1944806 w 2743200"/>
              <a:gd name="connsiteY88" fmla="*/ 1862920 h 1958454"/>
              <a:gd name="connsiteX89" fmla="*/ 1965277 w 2743200"/>
              <a:gd name="connsiteY89" fmla="*/ 1849272 h 1958454"/>
              <a:gd name="connsiteX90" fmla="*/ 1992573 w 2743200"/>
              <a:gd name="connsiteY90" fmla="*/ 1808329 h 1958454"/>
              <a:gd name="connsiteX91" fmla="*/ 2006221 w 2743200"/>
              <a:gd name="connsiteY91" fmla="*/ 1787857 h 1958454"/>
              <a:gd name="connsiteX92" fmla="*/ 2040340 w 2743200"/>
              <a:gd name="connsiteY92" fmla="*/ 1719618 h 1958454"/>
              <a:gd name="connsiteX93" fmla="*/ 2067636 w 2743200"/>
              <a:gd name="connsiteY93" fmla="*/ 1699147 h 1958454"/>
              <a:gd name="connsiteX94" fmla="*/ 2108579 w 2743200"/>
              <a:gd name="connsiteY94" fmla="*/ 1671851 h 1958454"/>
              <a:gd name="connsiteX95" fmla="*/ 2156346 w 2743200"/>
              <a:gd name="connsiteY95" fmla="*/ 1610436 h 1958454"/>
              <a:gd name="connsiteX96" fmla="*/ 2169994 w 2743200"/>
              <a:gd name="connsiteY96" fmla="*/ 1542197 h 1958454"/>
              <a:gd name="connsiteX97" fmla="*/ 2183642 w 2743200"/>
              <a:gd name="connsiteY97" fmla="*/ 1487606 h 1958454"/>
              <a:gd name="connsiteX98" fmla="*/ 2224585 w 2743200"/>
              <a:gd name="connsiteY98" fmla="*/ 1453487 h 1958454"/>
              <a:gd name="connsiteX99" fmla="*/ 2279176 w 2743200"/>
              <a:gd name="connsiteY99" fmla="*/ 1433015 h 1958454"/>
              <a:gd name="connsiteX100" fmla="*/ 2299648 w 2743200"/>
              <a:gd name="connsiteY100" fmla="*/ 1426191 h 1958454"/>
              <a:gd name="connsiteX101" fmla="*/ 2381534 w 2743200"/>
              <a:gd name="connsiteY101" fmla="*/ 1412544 h 1958454"/>
              <a:gd name="connsiteX102" fmla="*/ 2422477 w 2743200"/>
              <a:gd name="connsiteY102" fmla="*/ 1398896 h 1958454"/>
              <a:gd name="connsiteX103" fmla="*/ 2442949 w 2743200"/>
              <a:gd name="connsiteY103" fmla="*/ 1392072 h 1958454"/>
              <a:gd name="connsiteX104" fmla="*/ 2477068 w 2743200"/>
              <a:gd name="connsiteY104" fmla="*/ 1385248 h 1958454"/>
              <a:gd name="connsiteX105" fmla="*/ 2497540 w 2743200"/>
              <a:gd name="connsiteY105" fmla="*/ 1371600 h 1958454"/>
              <a:gd name="connsiteX106" fmla="*/ 2524836 w 2743200"/>
              <a:gd name="connsiteY106" fmla="*/ 1364777 h 1958454"/>
              <a:gd name="connsiteX107" fmla="*/ 2640842 w 2743200"/>
              <a:gd name="connsiteY107" fmla="*/ 1357953 h 1958454"/>
              <a:gd name="connsiteX108" fmla="*/ 2695433 w 2743200"/>
              <a:gd name="connsiteY108" fmla="*/ 1323833 h 1958454"/>
              <a:gd name="connsiteX109" fmla="*/ 2736376 w 2743200"/>
              <a:gd name="connsiteY109" fmla="*/ 1296538 h 1958454"/>
              <a:gd name="connsiteX110" fmla="*/ 2743200 w 2743200"/>
              <a:gd name="connsiteY110" fmla="*/ 1276066 h 1958454"/>
              <a:gd name="connsiteX111" fmla="*/ 2709080 w 2743200"/>
              <a:gd name="connsiteY111" fmla="*/ 1201003 h 1958454"/>
              <a:gd name="connsiteX112" fmla="*/ 2695433 w 2743200"/>
              <a:gd name="connsiteY112" fmla="*/ 1180532 h 1958454"/>
              <a:gd name="connsiteX113" fmla="*/ 2674961 w 2743200"/>
              <a:gd name="connsiteY113" fmla="*/ 1160060 h 1958454"/>
              <a:gd name="connsiteX114" fmla="*/ 2634018 w 2743200"/>
              <a:gd name="connsiteY114" fmla="*/ 1146412 h 1958454"/>
              <a:gd name="connsiteX115" fmla="*/ 2579427 w 2743200"/>
              <a:gd name="connsiteY115" fmla="*/ 1153236 h 1958454"/>
              <a:gd name="connsiteX116" fmla="*/ 2531659 w 2743200"/>
              <a:gd name="connsiteY116" fmla="*/ 1173708 h 1958454"/>
              <a:gd name="connsiteX117" fmla="*/ 2483892 w 2743200"/>
              <a:gd name="connsiteY117" fmla="*/ 1187356 h 1958454"/>
              <a:gd name="connsiteX118" fmla="*/ 2408830 w 2743200"/>
              <a:gd name="connsiteY118" fmla="*/ 1180532 h 1958454"/>
              <a:gd name="connsiteX119" fmla="*/ 2367886 w 2743200"/>
              <a:gd name="connsiteY119" fmla="*/ 1146412 h 1958454"/>
              <a:gd name="connsiteX120" fmla="*/ 2326943 w 2743200"/>
              <a:gd name="connsiteY120" fmla="*/ 1078174 h 1958454"/>
              <a:gd name="connsiteX121" fmla="*/ 2320119 w 2743200"/>
              <a:gd name="connsiteY121" fmla="*/ 1057702 h 1958454"/>
              <a:gd name="connsiteX122" fmla="*/ 2306471 w 2743200"/>
              <a:gd name="connsiteY122" fmla="*/ 1037230 h 1958454"/>
              <a:gd name="connsiteX123" fmla="*/ 2279176 w 2743200"/>
              <a:gd name="connsiteY123" fmla="*/ 989463 h 1958454"/>
              <a:gd name="connsiteX124" fmla="*/ 2258704 w 2743200"/>
              <a:gd name="connsiteY124" fmla="*/ 975815 h 1958454"/>
              <a:gd name="connsiteX125" fmla="*/ 2067636 w 2743200"/>
              <a:gd name="connsiteY125" fmla="*/ 982639 h 1958454"/>
              <a:gd name="connsiteX126" fmla="*/ 2047164 w 2743200"/>
              <a:gd name="connsiteY126" fmla="*/ 989463 h 1958454"/>
              <a:gd name="connsiteX127" fmla="*/ 1958453 w 2743200"/>
              <a:gd name="connsiteY127" fmla="*/ 996287 h 1958454"/>
              <a:gd name="connsiteX128" fmla="*/ 1862919 w 2743200"/>
              <a:gd name="connsiteY128" fmla="*/ 1030406 h 1958454"/>
              <a:gd name="connsiteX129" fmla="*/ 1835624 w 2743200"/>
              <a:gd name="connsiteY129" fmla="*/ 1050878 h 1958454"/>
              <a:gd name="connsiteX130" fmla="*/ 1774209 w 2743200"/>
              <a:gd name="connsiteY130" fmla="*/ 1091821 h 1958454"/>
              <a:gd name="connsiteX131" fmla="*/ 1753737 w 2743200"/>
              <a:gd name="connsiteY131" fmla="*/ 1112293 h 1958454"/>
              <a:gd name="connsiteX132" fmla="*/ 1726442 w 2743200"/>
              <a:gd name="connsiteY132" fmla="*/ 1153236 h 1958454"/>
              <a:gd name="connsiteX133" fmla="*/ 1699146 w 2743200"/>
              <a:gd name="connsiteY133" fmla="*/ 1160060 h 1958454"/>
              <a:gd name="connsiteX134" fmla="*/ 1665027 w 2743200"/>
              <a:gd name="connsiteY134" fmla="*/ 1119117 h 1958454"/>
              <a:gd name="connsiteX135" fmla="*/ 1637731 w 2743200"/>
              <a:gd name="connsiteY135" fmla="*/ 1091821 h 1958454"/>
              <a:gd name="connsiteX136" fmla="*/ 1624083 w 2743200"/>
              <a:gd name="connsiteY136" fmla="*/ 1071350 h 1958454"/>
              <a:gd name="connsiteX137" fmla="*/ 1576316 w 2743200"/>
              <a:gd name="connsiteY137" fmla="*/ 1044054 h 1958454"/>
              <a:gd name="connsiteX138" fmla="*/ 1528549 w 2743200"/>
              <a:gd name="connsiteY138" fmla="*/ 1057702 h 1958454"/>
              <a:gd name="connsiteX139" fmla="*/ 1487606 w 2743200"/>
              <a:gd name="connsiteY139" fmla="*/ 1071350 h 1958454"/>
              <a:gd name="connsiteX140" fmla="*/ 1467134 w 2743200"/>
              <a:gd name="connsiteY140" fmla="*/ 1084997 h 1958454"/>
              <a:gd name="connsiteX141" fmla="*/ 1385248 w 2743200"/>
              <a:gd name="connsiteY141" fmla="*/ 1098645 h 1958454"/>
              <a:gd name="connsiteX142" fmla="*/ 1371600 w 2743200"/>
              <a:gd name="connsiteY142" fmla="*/ 1078174 h 1958454"/>
              <a:gd name="connsiteX143" fmla="*/ 1385248 w 2743200"/>
              <a:gd name="connsiteY143" fmla="*/ 1057702 h 1958454"/>
              <a:gd name="connsiteX144" fmla="*/ 1392071 w 2743200"/>
              <a:gd name="connsiteY144" fmla="*/ 1030406 h 1958454"/>
              <a:gd name="connsiteX145" fmla="*/ 1405719 w 2743200"/>
              <a:gd name="connsiteY145" fmla="*/ 1003111 h 1958454"/>
              <a:gd name="connsiteX146" fmla="*/ 1419367 w 2743200"/>
              <a:gd name="connsiteY146" fmla="*/ 962168 h 1958454"/>
              <a:gd name="connsiteX147" fmla="*/ 1426191 w 2743200"/>
              <a:gd name="connsiteY147" fmla="*/ 941696 h 1958454"/>
              <a:gd name="connsiteX148" fmla="*/ 1419367 w 2743200"/>
              <a:gd name="connsiteY148" fmla="*/ 859809 h 1958454"/>
              <a:gd name="connsiteX149" fmla="*/ 1405719 w 2743200"/>
              <a:gd name="connsiteY149" fmla="*/ 818866 h 1958454"/>
              <a:gd name="connsiteX150" fmla="*/ 1351128 w 2743200"/>
              <a:gd name="connsiteY150" fmla="*/ 825690 h 1958454"/>
              <a:gd name="connsiteX151" fmla="*/ 1282889 w 2743200"/>
              <a:gd name="connsiteY151" fmla="*/ 866633 h 1958454"/>
              <a:gd name="connsiteX152" fmla="*/ 1262418 w 2743200"/>
              <a:gd name="connsiteY152" fmla="*/ 873457 h 1958454"/>
              <a:gd name="connsiteX153" fmla="*/ 1241946 w 2743200"/>
              <a:gd name="connsiteY153" fmla="*/ 900753 h 1958454"/>
              <a:gd name="connsiteX154" fmla="*/ 1221474 w 2743200"/>
              <a:gd name="connsiteY154" fmla="*/ 941696 h 1958454"/>
              <a:gd name="connsiteX155" fmla="*/ 1187355 w 2743200"/>
              <a:gd name="connsiteY155" fmla="*/ 955344 h 1958454"/>
              <a:gd name="connsiteX156" fmla="*/ 1160059 w 2743200"/>
              <a:gd name="connsiteY156" fmla="*/ 914400 h 1958454"/>
              <a:gd name="connsiteX157" fmla="*/ 1173707 w 2743200"/>
              <a:gd name="connsiteY157" fmla="*/ 805218 h 1958454"/>
              <a:gd name="connsiteX158" fmla="*/ 1187355 w 2743200"/>
              <a:gd name="connsiteY158" fmla="*/ 764275 h 1958454"/>
              <a:gd name="connsiteX159" fmla="*/ 1194179 w 2743200"/>
              <a:gd name="connsiteY159" fmla="*/ 736980 h 195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2743200" h="1958454">
                <a:moveTo>
                  <a:pt x="1235122" y="682388"/>
                </a:moveTo>
                <a:cubicBezTo>
                  <a:pt x="1221474" y="680114"/>
                  <a:pt x="1205962" y="682816"/>
                  <a:pt x="1194179" y="675565"/>
                </a:cubicBezTo>
                <a:cubicBezTo>
                  <a:pt x="1175002" y="663763"/>
                  <a:pt x="1146412" y="627797"/>
                  <a:pt x="1146412" y="627797"/>
                </a:cubicBezTo>
                <a:cubicBezTo>
                  <a:pt x="1134400" y="591764"/>
                  <a:pt x="1143579" y="613314"/>
                  <a:pt x="1112292" y="566383"/>
                </a:cubicBezTo>
                <a:cubicBezTo>
                  <a:pt x="1107743" y="559559"/>
                  <a:pt x="1101238" y="553691"/>
                  <a:pt x="1098645" y="545911"/>
                </a:cubicBezTo>
                <a:lnTo>
                  <a:pt x="1091821" y="525439"/>
                </a:lnTo>
                <a:cubicBezTo>
                  <a:pt x="1089546" y="502693"/>
                  <a:pt x="1091720" y="479049"/>
                  <a:pt x="1084997" y="457200"/>
                </a:cubicBezTo>
                <a:cubicBezTo>
                  <a:pt x="1082159" y="447976"/>
                  <a:pt x="1072143" y="442654"/>
                  <a:pt x="1064525" y="436729"/>
                </a:cubicBezTo>
                <a:cubicBezTo>
                  <a:pt x="987070" y="376486"/>
                  <a:pt x="1052530" y="427318"/>
                  <a:pt x="1003110" y="402609"/>
                </a:cubicBezTo>
                <a:cubicBezTo>
                  <a:pt x="950197" y="376153"/>
                  <a:pt x="1013625" y="399291"/>
                  <a:pt x="962167" y="382138"/>
                </a:cubicBezTo>
                <a:cubicBezTo>
                  <a:pt x="953068" y="384413"/>
                  <a:pt x="943491" y="385268"/>
                  <a:pt x="934871" y="388962"/>
                </a:cubicBezTo>
                <a:cubicBezTo>
                  <a:pt x="927333" y="392192"/>
                  <a:pt x="921520" y="398540"/>
                  <a:pt x="914400" y="402609"/>
                </a:cubicBezTo>
                <a:cubicBezTo>
                  <a:pt x="905568" y="407656"/>
                  <a:pt x="896203" y="411708"/>
                  <a:pt x="887104" y="416257"/>
                </a:cubicBezTo>
                <a:cubicBezTo>
                  <a:pt x="874248" y="429114"/>
                  <a:pt x="863263" y="442776"/>
                  <a:pt x="846161" y="450377"/>
                </a:cubicBezTo>
                <a:cubicBezTo>
                  <a:pt x="824804" y="459869"/>
                  <a:pt x="800605" y="465177"/>
                  <a:pt x="777922" y="470848"/>
                </a:cubicBezTo>
                <a:cubicBezTo>
                  <a:pt x="769673" y="476347"/>
                  <a:pt x="749262" y="492548"/>
                  <a:pt x="736979" y="491320"/>
                </a:cubicBezTo>
                <a:cubicBezTo>
                  <a:pt x="720502" y="489672"/>
                  <a:pt x="705134" y="482221"/>
                  <a:pt x="689212" y="477672"/>
                </a:cubicBezTo>
                <a:cubicBezTo>
                  <a:pt x="684663" y="470848"/>
                  <a:pt x="678795" y="464738"/>
                  <a:pt x="675564" y="457200"/>
                </a:cubicBezTo>
                <a:cubicBezTo>
                  <a:pt x="671870" y="448580"/>
                  <a:pt x="671316" y="438923"/>
                  <a:pt x="668740" y="429905"/>
                </a:cubicBezTo>
                <a:cubicBezTo>
                  <a:pt x="666764" y="422989"/>
                  <a:pt x="664191" y="416257"/>
                  <a:pt x="661916" y="409433"/>
                </a:cubicBezTo>
                <a:cubicBezTo>
                  <a:pt x="671861" y="290102"/>
                  <a:pt x="675373" y="286652"/>
                  <a:pt x="661916" y="129654"/>
                </a:cubicBezTo>
                <a:cubicBezTo>
                  <a:pt x="660687" y="115321"/>
                  <a:pt x="656247" y="100681"/>
                  <a:pt x="648268" y="88711"/>
                </a:cubicBezTo>
                <a:cubicBezTo>
                  <a:pt x="614389" y="37889"/>
                  <a:pt x="657928" y="100302"/>
                  <a:pt x="614149" y="47768"/>
                </a:cubicBezTo>
                <a:cubicBezTo>
                  <a:pt x="596755" y="26896"/>
                  <a:pt x="606522" y="25422"/>
                  <a:pt x="580030" y="13648"/>
                </a:cubicBezTo>
                <a:cubicBezTo>
                  <a:pt x="566884" y="7805"/>
                  <a:pt x="539086" y="0"/>
                  <a:pt x="539086" y="0"/>
                </a:cubicBezTo>
                <a:cubicBezTo>
                  <a:pt x="447441" y="22912"/>
                  <a:pt x="589027" y="-13792"/>
                  <a:pt x="477671" y="20472"/>
                </a:cubicBezTo>
                <a:cubicBezTo>
                  <a:pt x="459743" y="25988"/>
                  <a:pt x="440495" y="27154"/>
                  <a:pt x="423080" y="34120"/>
                </a:cubicBezTo>
                <a:cubicBezTo>
                  <a:pt x="376115" y="52907"/>
                  <a:pt x="401044" y="45754"/>
                  <a:pt x="348018" y="54591"/>
                </a:cubicBezTo>
                <a:cubicBezTo>
                  <a:pt x="334370" y="59140"/>
                  <a:pt x="315054" y="56269"/>
                  <a:pt x="307074" y="68239"/>
                </a:cubicBezTo>
                <a:cubicBezTo>
                  <a:pt x="258327" y="141365"/>
                  <a:pt x="334230" y="30402"/>
                  <a:pt x="272955" y="109183"/>
                </a:cubicBezTo>
                <a:cubicBezTo>
                  <a:pt x="272943" y="109198"/>
                  <a:pt x="238841" y="160353"/>
                  <a:pt x="232012" y="170597"/>
                </a:cubicBezTo>
                <a:cubicBezTo>
                  <a:pt x="219008" y="190103"/>
                  <a:pt x="197453" y="225335"/>
                  <a:pt x="177421" y="232012"/>
                </a:cubicBezTo>
                <a:cubicBezTo>
                  <a:pt x="133114" y="246781"/>
                  <a:pt x="164113" y="238185"/>
                  <a:pt x="81886" y="245660"/>
                </a:cubicBezTo>
                <a:cubicBezTo>
                  <a:pt x="34119" y="277505"/>
                  <a:pt x="50042" y="259308"/>
                  <a:pt x="27295" y="293427"/>
                </a:cubicBezTo>
                <a:cubicBezTo>
                  <a:pt x="22746" y="307075"/>
                  <a:pt x="16469" y="320264"/>
                  <a:pt x="13648" y="334371"/>
                </a:cubicBezTo>
                <a:cubicBezTo>
                  <a:pt x="5413" y="375543"/>
                  <a:pt x="10492" y="357487"/>
                  <a:pt x="0" y="388962"/>
                </a:cubicBezTo>
                <a:cubicBezTo>
                  <a:pt x="8858" y="450968"/>
                  <a:pt x="1738" y="421472"/>
                  <a:pt x="20471" y="477672"/>
                </a:cubicBezTo>
                <a:cubicBezTo>
                  <a:pt x="22746" y="484496"/>
                  <a:pt x="23305" y="492159"/>
                  <a:pt x="27295" y="498144"/>
                </a:cubicBezTo>
                <a:lnTo>
                  <a:pt x="40943" y="518615"/>
                </a:lnTo>
                <a:cubicBezTo>
                  <a:pt x="43218" y="529988"/>
                  <a:pt x="44954" y="541483"/>
                  <a:pt x="47767" y="552735"/>
                </a:cubicBezTo>
                <a:cubicBezTo>
                  <a:pt x="49512" y="559713"/>
                  <a:pt x="52846" y="566228"/>
                  <a:pt x="54591" y="573206"/>
                </a:cubicBezTo>
                <a:cubicBezTo>
                  <a:pt x="57404" y="584458"/>
                  <a:pt x="58363" y="596136"/>
                  <a:pt x="61415" y="607326"/>
                </a:cubicBezTo>
                <a:cubicBezTo>
                  <a:pt x="65200" y="621205"/>
                  <a:pt x="75062" y="648269"/>
                  <a:pt x="75062" y="648269"/>
                </a:cubicBezTo>
                <a:cubicBezTo>
                  <a:pt x="72788" y="739254"/>
                  <a:pt x="72371" y="830304"/>
                  <a:pt x="68239" y="921224"/>
                </a:cubicBezTo>
                <a:cubicBezTo>
                  <a:pt x="67813" y="930593"/>
                  <a:pt x="64708" y="939738"/>
                  <a:pt x="61415" y="948520"/>
                </a:cubicBezTo>
                <a:cubicBezTo>
                  <a:pt x="57843" y="958045"/>
                  <a:pt x="52316" y="966717"/>
                  <a:pt x="47767" y="975815"/>
                </a:cubicBezTo>
                <a:cubicBezTo>
                  <a:pt x="45492" y="987188"/>
                  <a:pt x="43756" y="998683"/>
                  <a:pt x="40943" y="1009935"/>
                </a:cubicBezTo>
                <a:cubicBezTo>
                  <a:pt x="39198" y="1016913"/>
                  <a:pt x="34119" y="1023213"/>
                  <a:pt x="34119" y="1030406"/>
                </a:cubicBezTo>
                <a:cubicBezTo>
                  <a:pt x="34119" y="1080500"/>
                  <a:pt x="37242" y="1130575"/>
                  <a:pt x="40943" y="1180532"/>
                </a:cubicBezTo>
                <a:cubicBezTo>
                  <a:pt x="42409" y="1200324"/>
                  <a:pt x="59568" y="1256315"/>
                  <a:pt x="61415" y="1269242"/>
                </a:cubicBezTo>
                <a:cubicBezTo>
                  <a:pt x="66417" y="1304256"/>
                  <a:pt x="67582" y="1318713"/>
                  <a:pt x="75062" y="1351129"/>
                </a:cubicBezTo>
                <a:cubicBezTo>
                  <a:pt x="79280" y="1369406"/>
                  <a:pt x="78305" y="1390113"/>
                  <a:pt x="88710" y="1405720"/>
                </a:cubicBezTo>
                <a:cubicBezTo>
                  <a:pt x="97809" y="1419368"/>
                  <a:pt x="102358" y="1437564"/>
                  <a:pt x="116006" y="1446663"/>
                </a:cubicBezTo>
                <a:lnTo>
                  <a:pt x="136477" y="1460311"/>
                </a:lnTo>
                <a:cubicBezTo>
                  <a:pt x="145576" y="1473959"/>
                  <a:pt x="158586" y="1485693"/>
                  <a:pt x="163773" y="1501254"/>
                </a:cubicBezTo>
                <a:cubicBezTo>
                  <a:pt x="166048" y="1508078"/>
                  <a:pt x="167104" y="1515438"/>
                  <a:pt x="170597" y="1521726"/>
                </a:cubicBezTo>
                <a:cubicBezTo>
                  <a:pt x="178563" y="1536064"/>
                  <a:pt x="182331" y="1557482"/>
                  <a:pt x="197892" y="1562669"/>
                </a:cubicBezTo>
                <a:lnTo>
                  <a:pt x="238836" y="1576317"/>
                </a:lnTo>
                <a:cubicBezTo>
                  <a:pt x="252484" y="1585415"/>
                  <a:pt x="265108" y="1596276"/>
                  <a:pt x="279779" y="1603612"/>
                </a:cubicBezTo>
                <a:cubicBezTo>
                  <a:pt x="296464" y="1611955"/>
                  <a:pt x="313079" y="1618852"/>
                  <a:pt x="327546" y="1630908"/>
                </a:cubicBezTo>
                <a:cubicBezTo>
                  <a:pt x="351599" y="1650953"/>
                  <a:pt x="356290" y="1663789"/>
                  <a:pt x="375313" y="1692323"/>
                </a:cubicBezTo>
                <a:cubicBezTo>
                  <a:pt x="379862" y="1699147"/>
                  <a:pt x="381181" y="1710201"/>
                  <a:pt x="388961" y="1712794"/>
                </a:cubicBezTo>
                <a:cubicBezTo>
                  <a:pt x="405668" y="1718363"/>
                  <a:pt x="421971" y="1722725"/>
                  <a:pt x="436728" y="1733266"/>
                </a:cubicBezTo>
                <a:cubicBezTo>
                  <a:pt x="444581" y="1738875"/>
                  <a:pt x="449170" y="1748385"/>
                  <a:pt x="457200" y="1753738"/>
                </a:cubicBezTo>
                <a:cubicBezTo>
                  <a:pt x="463185" y="1757728"/>
                  <a:pt x="471060" y="1757729"/>
                  <a:pt x="477671" y="1760562"/>
                </a:cubicBezTo>
                <a:cubicBezTo>
                  <a:pt x="533674" y="1784563"/>
                  <a:pt x="474034" y="1770772"/>
                  <a:pt x="566382" y="1781033"/>
                </a:cubicBezTo>
                <a:cubicBezTo>
                  <a:pt x="579007" y="1786444"/>
                  <a:pt x="637879" y="1813240"/>
                  <a:pt x="655092" y="1815153"/>
                </a:cubicBezTo>
                <a:cubicBezTo>
                  <a:pt x="775329" y="1828513"/>
                  <a:pt x="695925" y="1821185"/>
                  <a:pt x="893928" y="1828800"/>
                </a:cubicBezTo>
                <a:cubicBezTo>
                  <a:pt x="916724" y="1836399"/>
                  <a:pt x="915992" y="1836736"/>
                  <a:pt x="941695" y="1842448"/>
                </a:cubicBezTo>
                <a:cubicBezTo>
                  <a:pt x="953017" y="1844964"/>
                  <a:pt x="964625" y="1846220"/>
                  <a:pt x="975815" y="1849272"/>
                </a:cubicBezTo>
                <a:cubicBezTo>
                  <a:pt x="989694" y="1853057"/>
                  <a:pt x="1002443" y="1861489"/>
                  <a:pt x="1016758" y="1862920"/>
                </a:cubicBezTo>
                <a:lnTo>
                  <a:pt x="1084997" y="1869744"/>
                </a:lnTo>
                <a:cubicBezTo>
                  <a:pt x="1149775" y="1891336"/>
                  <a:pt x="1111613" y="1882089"/>
                  <a:pt x="1201003" y="1890215"/>
                </a:cubicBezTo>
                <a:cubicBezTo>
                  <a:pt x="1207827" y="1892490"/>
                  <a:pt x="1214496" y="1895294"/>
                  <a:pt x="1221474" y="1897039"/>
                </a:cubicBezTo>
                <a:cubicBezTo>
                  <a:pt x="1232726" y="1899852"/>
                  <a:pt x="1244591" y="1900195"/>
                  <a:pt x="1255594" y="1903863"/>
                </a:cubicBezTo>
                <a:cubicBezTo>
                  <a:pt x="1265244" y="1907080"/>
                  <a:pt x="1274057" y="1912464"/>
                  <a:pt x="1282889" y="1917511"/>
                </a:cubicBezTo>
                <a:cubicBezTo>
                  <a:pt x="1290010" y="1921580"/>
                  <a:pt x="1295580" y="1928565"/>
                  <a:pt x="1303361" y="1931159"/>
                </a:cubicBezTo>
                <a:cubicBezTo>
                  <a:pt x="1316487" y="1935534"/>
                  <a:pt x="1330691" y="1935508"/>
                  <a:pt x="1344304" y="1937983"/>
                </a:cubicBezTo>
                <a:cubicBezTo>
                  <a:pt x="1400924" y="1948277"/>
                  <a:pt x="1356414" y="1940673"/>
                  <a:pt x="1405719" y="1951630"/>
                </a:cubicBezTo>
                <a:cubicBezTo>
                  <a:pt x="1417041" y="1954146"/>
                  <a:pt x="1428466" y="1956179"/>
                  <a:pt x="1439839" y="1958454"/>
                </a:cubicBezTo>
                <a:cubicBezTo>
                  <a:pt x="1489881" y="1956179"/>
                  <a:pt x="1540030" y="1955625"/>
                  <a:pt x="1589964" y="1951630"/>
                </a:cubicBezTo>
                <a:cubicBezTo>
                  <a:pt x="1597134" y="1951056"/>
                  <a:pt x="1603458" y="1946550"/>
                  <a:pt x="1610436" y="1944806"/>
                </a:cubicBezTo>
                <a:cubicBezTo>
                  <a:pt x="1621688" y="1941993"/>
                  <a:pt x="1632983" y="1938754"/>
                  <a:pt x="1644555" y="1937983"/>
                </a:cubicBezTo>
                <a:cubicBezTo>
                  <a:pt x="1701340" y="1934198"/>
                  <a:pt x="1758286" y="1933434"/>
                  <a:pt x="1815152" y="1931159"/>
                </a:cubicBezTo>
                <a:cubicBezTo>
                  <a:pt x="1824251" y="1928884"/>
                  <a:pt x="1833251" y="1926174"/>
                  <a:pt x="1842448" y="1924335"/>
                </a:cubicBezTo>
                <a:cubicBezTo>
                  <a:pt x="1856015" y="1921622"/>
                  <a:pt x="1869885" y="1920513"/>
                  <a:pt x="1883391" y="1917511"/>
                </a:cubicBezTo>
                <a:cubicBezTo>
                  <a:pt x="1890413" y="1915951"/>
                  <a:pt x="1897038" y="1912962"/>
                  <a:pt x="1903862" y="1910687"/>
                </a:cubicBezTo>
                <a:cubicBezTo>
                  <a:pt x="1910686" y="1903863"/>
                  <a:pt x="1918053" y="1897542"/>
                  <a:pt x="1924334" y="1890215"/>
                </a:cubicBezTo>
                <a:cubicBezTo>
                  <a:pt x="1931736" y="1881580"/>
                  <a:pt x="1936764" y="1870962"/>
                  <a:pt x="1944806" y="1862920"/>
                </a:cubicBezTo>
                <a:cubicBezTo>
                  <a:pt x="1950605" y="1857121"/>
                  <a:pt x="1958453" y="1853821"/>
                  <a:pt x="1965277" y="1849272"/>
                </a:cubicBezTo>
                <a:lnTo>
                  <a:pt x="1992573" y="1808329"/>
                </a:lnTo>
                <a:cubicBezTo>
                  <a:pt x="1997122" y="1801505"/>
                  <a:pt x="2003628" y="1795638"/>
                  <a:pt x="2006221" y="1787857"/>
                </a:cubicBezTo>
                <a:cubicBezTo>
                  <a:pt x="2017329" y="1754531"/>
                  <a:pt x="2016087" y="1743871"/>
                  <a:pt x="2040340" y="1719618"/>
                </a:cubicBezTo>
                <a:cubicBezTo>
                  <a:pt x="2048382" y="1711576"/>
                  <a:pt x="2058319" y="1705669"/>
                  <a:pt x="2067636" y="1699147"/>
                </a:cubicBezTo>
                <a:cubicBezTo>
                  <a:pt x="2081074" y="1689741"/>
                  <a:pt x="2108579" y="1671851"/>
                  <a:pt x="2108579" y="1671851"/>
                </a:cubicBezTo>
                <a:cubicBezTo>
                  <a:pt x="2141227" y="1622878"/>
                  <a:pt x="2124276" y="1642506"/>
                  <a:pt x="2156346" y="1610436"/>
                </a:cubicBezTo>
                <a:cubicBezTo>
                  <a:pt x="2173064" y="1493412"/>
                  <a:pt x="2154114" y="1605716"/>
                  <a:pt x="2169994" y="1542197"/>
                </a:cubicBezTo>
                <a:cubicBezTo>
                  <a:pt x="2171372" y="1536685"/>
                  <a:pt x="2177403" y="1496965"/>
                  <a:pt x="2183642" y="1487606"/>
                </a:cubicBezTo>
                <a:cubicBezTo>
                  <a:pt x="2192327" y="1474578"/>
                  <a:pt x="2211029" y="1461234"/>
                  <a:pt x="2224585" y="1453487"/>
                </a:cubicBezTo>
                <a:cubicBezTo>
                  <a:pt x="2256387" y="1435314"/>
                  <a:pt x="2245590" y="1442611"/>
                  <a:pt x="2279176" y="1433015"/>
                </a:cubicBezTo>
                <a:cubicBezTo>
                  <a:pt x="2286092" y="1431039"/>
                  <a:pt x="2292595" y="1427602"/>
                  <a:pt x="2299648" y="1426191"/>
                </a:cubicBezTo>
                <a:cubicBezTo>
                  <a:pt x="2336273" y="1418866"/>
                  <a:pt x="2347958" y="1421701"/>
                  <a:pt x="2381534" y="1412544"/>
                </a:cubicBezTo>
                <a:cubicBezTo>
                  <a:pt x="2395413" y="1408759"/>
                  <a:pt x="2408829" y="1403445"/>
                  <a:pt x="2422477" y="1398896"/>
                </a:cubicBezTo>
                <a:cubicBezTo>
                  <a:pt x="2429301" y="1396621"/>
                  <a:pt x="2435896" y="1393483"/>
                  <a:pt x="2442949" y="1392072"/>
                </a:cubicBezTo>
                <a:lnTo>
                  <a:pt x="2477068" y="1385248"/>
                </a:lnTo>
                <a:cubicBezTo>
                  <a:pt x="2483892" y="1380699"/>
                  <a:pt x="2490002" y="1374831"/>
                  <a:pt x="2497540" y="1371600"/>
                </a:cubicBezTo>
                <a:cubicBezTo>
                  <a:pt x="2506160" y="1367906"/>
                  <a:pt x="2515500" y="1365666"/>
                  <a:pt x="2524836" y="1364777"/>
                </a:cubicBezTo>
                <a:cubicBezTo>
                  <a:pt x="2563397" y="1361105"/>
                  <a:pt x="2602173" y="1360228"/>
                  <a:pt x="2640842" y="1357953"/>
                </a:cubicBezTo>
                <a:cubicBezTo>
                  <a:pt x="2733340" y="1327120"/>
                  <a:pt x="2648849" y="1364594"/>
                  <a:pt x="2695433" y="1323833"/>
                </a:cubicBezTo>
                <a:cubicBezTo>
                  <a:pt x="2707777" y="1313032"/>
                  <a:pt x="2736376" y="1296538"/>
                  <a:pt x="2736376" y="1296538"/>
                </a:cubicBezTo>
                <a:cubicBezTo>
                  <a:pt x="2738651" y="1289714"/>
                  <a:pt x="2743200" y="1283259"/>
                  <a:pt x="2743200" y="1276066"/>
                </a:cubicBezTo>
                <a:cubicBezTo>
                  <a:pt x="2743200" y="1240924"/>
                  <a:pt x="2728609" y="1230297"/>
                  <a:pt x="2709080" y="1201003"/>
                </a:cubicBezTo>
                <a:cubicBezTo>
                  <a:pt x="2704531" y="1194179"/>
                  <a:pt x="2701232" y="1186331"/>
                  <a:pt x="2695433" y="1180532"/>
                </a:cubicBezTo>
                <a:cubicBezTo>
                  <a:pt x="2688609" y="1173708"/>
                  <a:pt x="2683397" y="1164747"/>
                  <a:pt x="2674961" y="1160060"/>
                </a:cubicBezTo>
                <a:cubicBezTo>
                  <a:pt x="2662385" y="1153073"/>
                  <a:pt x="2634018" y="1146412"/>
                  <a:pt x="2634018" y="1146412"/>
                </a:cubicBezTo>
                <a:cubicBezTo>
                  <a:pt x="2615821" y="1148687"/>
                  <a:pt x="2597470" y="1149955"/>
                  <a:pt x="2579427" y="1153236"/>
                </a:cubicBezTo>
                <a:cubicBezTo>
                  <a:pt x="2560897" y="1156605"/>
                  <a:pt x="2548994" y="1166278"/>
                  <a:pt x="2531659" y="1173708"/>
                </a:cubicBezTo>
                <a:cubicBezTo>
                  <a:pt x="2517952" y="1179583"/>
                  <a:pt x="2497746" y="1183893"/>
                  <a:pt x="2483892" y="1187356"/>
                </a:cubicBezTo>
                <a:cubicBezTo>
                  <a:pt x="2458871" y="1185081"/>
                  <a:pt x="2433396" y="1185796"/>
                  <a:pt x="2408830" y="1180532"/>
                </a:cubicBezTo>
                <a:cubicBezTo>
                  <a:pt x="2398316" y="1178279"/>
                  <a:pt x="2372991" y="1152976"/>
                  <a:pt x="2367886" y="1146412"/>
                </a:cubicBezTo>
                <a:cubicBezTo>
                  <a:pt x="2352453" y="1126570"/>
                  <a:pt x="2337070" y="1101804"/>
                  <a:pt x="2326943" y="1078174"/>
                </a:cubicBezTo>
                <a:cubicBezTo>
                  <a:pt x="2324109" y="1071562"/>
                  <a:pt x="2323336" y="1064136"/>
                  <a:pt x="2320119" y="1057702"/>
                </a:cubicBezTo>
                <a:cubicBezTo>
                  <a:pt x="2316451" y="1050366"/>
                  <a:pt x="2310540" y="1044351"/>
                  <a:pt x="2306471" y="1037230"/>
                </a:cubicBezTo>
                <a:cubicBezTo>
                  <a:pt x="2299334" y="1024740"/>
                  <a:pt x="2290261" y="1000548"/>
                  <a:pt x="2279176" y="989463"/>
                </a:cubicBezTo>
                <a:cubicBezTo>
                  <a:pt x="2273377" y="983664"/>
                  <a:pt x="2265528" y="980364"/>
                  <a:pt x="2258704" y="975815"/>
                </a:cubicBezTo>
                <a:cubicBezTo>
                  <a:pt x="2195015" y="978090"/>
                  <a:pt x="2131234" y="978536"/>
                  <a:pt x="2067636" y="982639"/>
                </a:cubicBezTo>
                <a:cubicBezTo>
                  <a:pt x="2060458" y="983102"/>
                  <a:pt x="2054302" y="988571"/>
                  <a:pt x="2047164" y="989463"/>
                </a:cubicBezTo>
                <a:cubicBezTo>
                  <a:pt x="2017735" y="993142"/>
                  <a:pt x="1988023" y="994012"/>
                  <a:pt x="1958453" y="996287"/>
                </a:cubicBezTo>
                <a:cubicBezTo>
                  <a:pt x="1925967" y="1004409"/>
                  <a:pt x="1891742" y="1012392"/>
                  <a:pt x="1862919" y="1030406"/>
                </a:cubicBezTo>
                <a:cubicBezTo>
                  <a:pt x="1853275" y="1036434"/>
                  <a:pt x="1844975" y="1044404"/>
                  <a:pt x="1835624" y="1050878"/>
                </a:cubicBezTo>
                <a:cubicBezTo>
                  <a:pt x="1815395" y="1064883"/>
                  <a:pt x="1791607" y="1074423"/>
                  <a:pt x="1774209" y="1091821"/>
                </a:cubicBezTo>
                <a:cubicBezTo>
                  <a:pt x="1767385" y="1098645"/>
                  <a:pt x="1759662" y="1104675"/>
                  <a:pt x="1753737" y="1112293"/>
                </a:cubicBezTo>
                <a:cubicBezTo>
                  <a:pt x="1743667" y="1125240"/>
                  <a:pt x="1742355" y="1149258"/>
                  <a:pt x="1726442" y="1153236"/>
                </a:cubicBezTo>
                <a:lnTo>
                  <a:pt x="1699146" y="1160060"/>
                </a:lnTo>
                <a:cubicBezTo>
                  <a:pt x="1687773" y="1146412"/>
                  <a:pt x="1676911" y="1132322"/>
                  <a:pt x="1665027" y="1119117"/>
                </a:cubicBezTo>
                <a:cubicBezTo>
                  <a:pt x="1656419" y="1109553"/>
                  <a:pt x="1646105" y="1101591"/>
                  <a:pt x="1637731" y="1091821"/>
                </a:cubicBezTo>
                <a:cubicBezTo>
                  <a:pt x="1632394" y="1085594"/>
                  <a:pt x="1629882" y="1077149"/>
                  <a:pt x="1624083" y="1071350"/>
                </a:cubicBezTo>
                <a:cubicBezTo>
                  <a:pt x="1603426" y="1050693"/>
                  <a:pt x="1599740" y="1051862"/>
                  <a:pt x="1576316" y="1044054"/>
                </a:cubicBezTo>
                <a:cubicBezTo>
                  <a:pt x="1507529" y="1066984"/>
                  <a:pt x="1614220" y="1032000"/>
                  <a:pt x="1528549" y="1057702"/>
                </a:cubicBezTo>
                <a:cubicBezTo>
                  <a:pt x="1514770" y="1061836"/>
                  <a:pt x="1499576" y="1063371"/>
                  <a:pt x="1487606" y="1071350"/>
                </a:cubicBezTo>
                <a:cubicBezTo>
                  <a:pt x="1480782" y="1075899"/>
                  <a:pt x="1475058" y="1082884"/>
                  <a:pt x="1467134" y="1084997"/>
                </a:cubicBezTo>
                <a:cubicBezTo>
                  <a:pt x="1440396" y="1092127"/>
                  <a:pt x="1385248" y="1098645"/>
                  <a:pt x="1385248" y="1098645"/>
                </a:cubicBezTo>
                <a:cubicBezTo>
                  <a:pt x="1380699" y="1091821"/>
                  <a:pt x="1371600" y="1086375"/>
                  <a:pt x="1371600" y="1078174"/>
                </a:cubicBezTo>
                <a:cubicBezTo>
                  <a:pt x="1371600" y="1069973"/>
                  <a:pt x="1382017" y="1065240"/>
                  <a:pt x="1385248" y="1057702"/>
                </a:cubicBezTo>
                <a:cubicBezTo>
                  <a:pt x="1388942" y="1049082"/>
                  <a:pt x="1388778" y="1039187"/>
                  <a:pt x="1392071" y="1030406"/>
                </a:cubicBezTo>
                <a:cubicBezTo>
                  <a:pt x="1395643" y="1020881"/>
                  <a:pt x="1401941" y="1012556"/>
                  <a:pt x="1405719" y="1003111"/>
                </a:cubicBezTo>
                <a:cubicBezTo>
                  <a:pt x="1411062" y="989754"/>
                  <a:pt x="1414818" y="975816"/>
                  <a:pt x="1419367" y="962168"/>
                </a:cubicBezTo>
                <a:lnTo>
                  <a:pt x="1426191" y="941696"/>
                </a:lnTo>
                <a:cubicBezTo>
                  <a:pt x="1423916" y="914400"/>
                  <a:pt x="1423870" y="886827"/>
                  <a:pt x="1419367" y="859809"/>
                </a:cubicBezTo>
                <a:cubicBezTo>
                  <a:pt x="1417002" y="845619"/>
                  <a:pt x="1405719" y="818866"/>
                  <a:pt x="1405719" y="818866"/>
                </a:cubicBezTo>
                <a:cubicBezTo>
                  <a:pt x="1387522" y="821141"/>
                  <a:pt x="1368919" y="821242"/>
                  <a:pt x="1351128" y="825690"/>
                </a:cubicBezTo>
                <a:cubicBezTo>
                  <a:pt x="1312517" y="835343"/>
                  <a:pt x="1326888" y="851966"/>
                  <a:pt x="1282889" y="866633"/>
                </a:cubicBezTo>
                <a:lnTo>
                  <a:pt x="1262418" y="873457"/>
                </a:lnTo>
                <a:cubicBezTo>
                  <a:pt x="1255594" y="882556"/>
                  <a:pt x="1247589" y="890878"/>
                  <a:pt x="1241946" y="900753"/>
                </a:cubicBezTo>
                <a:cubicBezTo>
                  <a:pt x="1232898" y="916587"/>
                  <a:pt x="1238690" y="929398"/>
                  <a:pt x="1221474" y="941696"/>
                </a:cubicBezTo>
                <a:cubicBezTo>
                  <a:pt x="1211507" y="948816"/>
                  <a:pt x="1198728" y="950795"/>
                  <a:pt x="1187355" y="955344"/>
                </a:cubicBezTo>
                <a:cubicBezTo>
                  <a:pt x="1160987" y="946555"/>
                  <a:pt x="1160059" y="952829"/>
                  <a:pt x="1160059" y="914400"/>
                </a:cubicBezTo>
                <a:cubicBezTo>
                  <a:pt x="1160059" y="890599"/>
                  <a:pt x="1165591" y="834977"/>
                  <a:pt x="1173707" y="805218"/>
                </a:cubicBezTo>
                <a:cubicBezTo>
                  <a:pt x="1177492" y="791339"/>
                  <a:pt x="1182806" y="777923"/>
                  <a:pt x="1187355" y="764275"/>
                </a:cubicBezTo>
                <a:cubicBezTo>
                  <a:pt x="1194898" y="741646"/>
                  <a:pt x="1194179" y="750996"/>
                  <a:pt x="1194179" y="7369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rije vorm 2"/>
          <p:cNvSpPr/>
          <p:nvPr/>
        </p:nvSpPr>
        <p:spPr>
          <a:xfrm>
            <a:off x="6048234" y="5793475"/>
            <a:ext cx="477671" cy="416256"/>
          </a:xfrm>
          <a:custGeom>
            <a:avLst/>
            <a:gdLst>
              <a:gd name="connsiteX0" fmla="*/ 313898 w 477671"/>
              <a:gd name="connsiteY0" fmla="*/ 61415 h 416256"/>
              <a:gd name="connsiteX1" fmla="*/ 211540 w 477671"/>
              <a:gd name="connsiteY1" fmla="*/ 68238 h 416256"/>
              <a:gd name="connsiteX2" fmla="*/ 191068 w 477671"/>
              <a:gd name="connsiteY2" fmla="*/ 75062 h 416256"/>
              <a:gd name="connsiteX3" fmla="*/ 143301 w 477671"/>
              <a:gd name="connsiteY3" fmla="*/ 81886 h 416256"/>
              <a:gd name="connsiteX4" fmla="*/ 122830 w 477671"/>
              <a:gd name="connsiteY4" fmla="*/ 95534 h 416256"/>
              <a:gd name="connsiteX5" fmla="*/ 95534 w 477671"/>
              <a:gd name="connsiteY5" fmla="*/ 102358 h 416256"/>
              <a:gd name="connsiteX6" fmla="*/ 75063 w 477671"/>
              <a:gd name="connsiteY6" fmla="*/ 109182 h 416256"/>
              <a:gd name="connsiteX7" fmla="*/ 47767 w 477671"/>
              <a:gd name="connsiteY7" fmla="*/ 129653 h 416256"/>
              <a:gd name="connsiteX8" fmla="*/ 27295 w 477671"/>
              <a:gd name="connsiteY8" fmla="*/ 143301 h 416256"/>
              <a:gd name="connsiteX9" fmla="*/ 13648 w 477671"/>
              <a:gd name="connsiteY9" fmla="*/ 170597 h 416256"/>
              <a:gd name="connsiteX10" fmla="*/ 0 w 477671"/>
              <a:gd name="connsiteY10" fmla="*/ 218364 h 416256"/>
              <a:gd name="connsiteX11" fmla="*/ 13648 w 477671"/>
              <a:gd name="connsiteY11" fmla="*/ 382137 h 416256"/>
              <a:gd name="connsiteX12" fmla="*/ 20471 w 477671"/>
              <a:gd name="connsiteY12" fmla="*/ 402609 h 416256"/>
              <a:gd name="connsiteX13" fmla="*/ 47767 w 477671"/>
              <a:gd name="connsiteY13" fmla="*/ 416256 h 416256"/>
              <a:gd name="connsiteX14" fmla="*/ 109182 w 477671"/>
              <a:gd name="connsiteY14" fmla="*/ 402609 h 416256"/>
              <a:gd name="connsiteX15" fmla="*/ 170597 w 477671"/>
              <a:gd name="connsiteY15" fmla="*/ 382137 h 416256"/>
              <a:gd name="connsiteX16" fmla="*/ 191068 w 477671"/>
              <a:gd name="connsiteY16" fmla="*/ 375313 h 416256"/>
              <a:gd name="connsiteX17" fmla="*/ 232012 w 477671"/>
              <a:gd name="connsiteY17" fmla="*/ 368489 h 416256"/>
              <a:gd name="connsiteX18" fmla="*/ 272955 w 477671"/>
              <a:gd name="connsiteY18" fmla="*/ 341194 h 416256"/>
              <a:gd name="connsiteX19" fmla="*/ 293427 w 477671"/>
              <a:gd name="connsiteY19" fmla="*/ 320722 h 416256"/>
              <a:gd name="connsiteX20" fmla="*/ 313898 w 477671"/>
              <a:gd name="connsiteY20" fmla="*/ 313898 h 416256"/>
              <a:gd name="connsiteX21" fmla="*/ 341194 w 477671"/>
              <a:gd name="connsiteY21" fmla="*/ 300250 h 416256"/>
              <a:gd name="connsiteX22" fmla="*/ 361666 w 477671"/>
              <a:gd name="connsiteY22" fmla="*/ 293426 h 416256"/>
              <a:gd name="connsiteX23" fmla="*/ 382137 w 477671"/>
              <a:gd name="connsiteY23" fmla="*/ 279779 h 416256"/>
              <a:gd name="connsiteX24" fmla="*/ 423080 w 477671"/>
              <a:gd name="connsiteY24" fmla="*/ 272955 h 416256"/>
              <a:gd name="connsiteX25" fmla="*/ 457200 w 477671"/>
              <a:gd name="connsiteY25" fmla="*/ 232012 h 416256"/>
              <a:gd name="connsiteX26" fmla="*/ 470848 w 477671"/>
              <a:gd name="connsiteY26" fmla="*/ 211540 h 416256"/>
              <a:gd name="connsiteX27" fmla="*/ 477671 w 477671"/>
              <a:gd name="connsiteY27" fmla="*/ 102358 h 416256"/>
              <a:gd name="connsiteX28" fmla="*/ 470848 w 477671"/>
              <a:gd name="connsiteY28" fmla="*/ 68238 h 416256"/>
              <a:gd name="connsiteX29" fmla="*/ 423080 w 477671"/>
              <a:gd name="connsiteY29" fmla="*/ 13647 h 416256"/>
              <a:gd name="connsiteX30" fmla="*/ 402609 w 477671"/>
              <a:gd name="connsiteY30" fmla="*/ 6824 h 416256"/>
              <a:gd name="connsiteX31" fmla="*/ 375313 w 477671"/>
              <a:gd name="connsiteY31" fmla="*/ 0 h 416256"/>
              <a:gd name="connsiteX32" fmla="*/ 327546 w 477671"/>
              <a:gd name="connsiteY32" fmla="*/ 6824 h 416256"/>
              <a:gd name="connsiteX33" fmla="*/ 307074 w 477671"/>
              <a:gd name="connsiteY33" fmla="*/ 13647 h 416256"/>
              <a:gd name="connsiteX34" fmla="*/ 293427 w 477671"/>
              <a:gd name="connsiteY34" fmla="*/ 54591 h 416256"/>
              <a:gd name="connsiteX35" fmla="*/ 313898 w 477671"/>
              <a:gd name="connsiteY35" fmla="*/ 61415 h 41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7671" h="416256">
                <a:moveTo>
                  <a:pt x="313898" y="61415"/>
                </a:moveTo>
                <a:cubicBezTo>
                  <a:pt x="279779" y="63689"/>
                  <a:pt x="245526" y="64462"/>
                  <a:pt x="211540" y="68238"/>
                </a:cubicBezTo>
                <a:cubicBezTo>
                  <a:pt x="204391" y="69032"/>
                  <a:pt x="198121" y="73651"/>
                  <a:pt x="191068" y="75062"/>
                </a:cubicBezTo>
                <a:cubicBezTo>
                  <a:pt x="175296" y="78216"/>
                  <a:pt x="159223" y="79611"/>
                  <a:pt x="143301" y="81886"/>
                </a:cubicBezTo>
                <a:cubicBezTo>
                  <a:pt x="136477" y="86435"/>
                  <a:pt x="130368" y="92303"/>
                  <a:pt x="122830" y="95534"/>
                </a:cubicBezTo>
                <a:cubicBezTo>
                  <a:pt x="114210" y="99229"/>
                  <a:pt x="104552" y="99781"/>
                  <a:pt x="95534" y="102358"/>
                </a:cubicBezTo>
                <a:cubicBezTo>
                  <a:pt x="88618" y="104334"/>
                  <a:pt x="81887" y="106907"/>
                  <a:pt x="75063" y="109182"/>
                </a:cubicBezTo>
                <a:cubicBezTo>
                  <a:pt x="65964" y="116006"/>
                  <a:pt x="57022" y="123043"/>
                  <a:pt x="47767" y="129653"/>
                </a:cubicBezTo>
                <a:cubicBezTo>
                  <a:pt x="41093" y="134420"/>
                  <a:pt x="32545" y="137000"/>
                  <a:pt x="27295" y="143301"/>
                </a:cubicBezTo>
                <a:cubicBezTo>
                  <a:pt x="20783" y="151116"/>
                  <a:pt x="17655" y="161247"/>
                  <a:pt x="13648" y="170597"/>
                </a:cubicBezTo>
                <a:cubicBezTo>
                  <a:pt x="7773" y="184306"/>
                  <a:pt x="3464" y="204508"/>
                  <a:pt x="0" y="218364"/>
                </a:cubicBezTo>
                <a:cubicBezTo>
                  <a:pt x="2597" y="259909"/>
                  <a:pt x="5002" y="334583"/>
                  <a:pt x="13648" y="382137"/>
                </a:cubicBezTo>
                <a:cubicBezTo>
                  <a:pt x="14935" y="389214"/>
                  <a:pt x="15385" y="397523"/>
                  <a:pt x="20471" y="402609"/>
                </a:cubicBezTo>
                <a:cubicBezTo>
                  <a:pt x="27664" y="409802"/>
                  <a:pt x="38668" y="411707"/>
                  <a:pt x="47767" y="416256"/>
                </a:cubicBezTo>
                <a:cubicBezTo>
                  <a:pt x="67230" y="412363"/>
                  <a:pt x="89921" y="408387"/>
                  <a:pt x="109182" y="402609"/>
                </a:cubicBezTo>
                <a:cubicBezTo>
                  <a:pt x="129851" y="396408"/>
                  <a:pt x="150125" y="388961"/>
                  <a:pt x="170597" y="382137"/>
                </a:cubicBezTo>
                <a:cubicBezTo>
                  <a:pt x="177421" y="379862"/>
                  <a:pt x="183973" y="376495"/>
                  <a:pt x="191068" y="375313"/>
                </a:cubicBezTo>
                <a:lnTo>
                  <a:pt x="232012" y="368489"/>
                </a:lnTo>
                <a:cubicBezTo>
                  <a:pt x="245660" y="359391"/>
                  <a:pt x="261357" y="352792"/>
                  <a:pt x="272955" y="341194"/>
                </a:cubicBezTo>
                <a:cubicBezTo>
                  <a:pt x="279779" y="334370"/>
                  <a:pt x="285397" y="326075"/>
                  <a:pt x="293427" y="320722"/>
                </a:cubicBezTo>
                <a:cubicBezTo>
                  <a:pt x="299412" y="316732"/>
                  <a:pt x="307287" y="316731"/>
                  <a:pt x="313898" y="313898"/>
                </a:cubicBezTo>
                <a:cubicBezTo>
                  <a:pt x="323248" y="309891"/>
                  <a:pt x="331844" y="304257"/>
                  <a:pt x="341194" y="300250"/>
                </a:cubicBezTo>
                <a:cubicBezTo>
                  <a:pt x="347806" y="297416"/>
                  <a:pt x="355232" y="296643"/>
                  <a:pt x="361666" y="293426"/>
                </a:cubicBezTo>
                <a:cubicBezTo>
                  <a:pt x="369001" y="289758"/>
                  <a:pt x="374357" y="282372"/>
                  <a:pt x="382137" y="279779"/>
                </a:cubicBezTo>
                <a:cubicBezTo>
                  <a:pt x="395263" y="275404"/>
                  <a:pt x="409432" y="275230"/>
                  <a:pt x="423080" y="272955"/>
                </a:cubicBezTo>
                <a:cubicBezTo>
                  <a:pt x="456966" y="222126"/>
                  <a:pt x="413414" y="284554"/>
                  <a:pt x="457200" y="232012"/>
                </a:cubicBezTo>
                <a:cubicBezTo>
                  <a:pt x="462451" y="225712"/>
                  <a:pt x="466299" y="218364"/>
                  <a:pt x="470848" y="211540"/>
                </a:cubicBezTo>
                <a:cubicBezTo>
                  <a:pt x="473122" y="175146"/>
                  <a:pt x="477671" y="138823"/>
                  <a:pt x="477671" y="102358"/>
                </a:cubicBezTo>
                <a:cubicBezTo>
                  <a:pt x="477671" y="90759"/>
                  <a:pt x="475647" y="78797"/>
                  <a:pt x="470848" y="68238"/>
                </a:cubicBezTo>
                <a:cubicBezTo>
                  <a:pt x="458807" y="41747"/>
                  <a:pt x="447298" y="25755"/>
                  <a:pt x="423080" y="13647"/>
                </a:cubicBezTo>
                <a:cubicBezTo>
                  <a:pt x="416647" y="10430"/>
                  <a:pt x="409525" y="8800"/>
                  <a:pt x="402609" y="6824"/>
                </a:cubicBezTo>
                <a:cubicBezTo>
                  <a:pt x="393591" y="4248"/>
                  <a:pt x="384412" y="2275"/>
                  <a:pt x="375313" y="0"/>
                </a:cubicBezTo>
                <a:cubicBezTo>
                  <a:pt x="359391" y="2275"/>
                  <a:pt x="343318" y="3670"/>
                  <a:pt x="327546" y="6824"/>
                </a:cubicBezTo>
                <a:cubicBezTo>
                  <a:pt x="320493" y="8235"/>
                  <a:pt x="311255" y="7794"/>
                  <a:pt x="307074" y="13647"/>
                </a:cubicBezTo>
                <a:cubicBezTo>
                  <a:pt x="298712" y="25354"/>
                  <a:pt x="297976" y="40943"/>
                  <a:pt x="293427" y="54591"/>
                </a:cubicBezTo>
                <a:lnTo>
                  <a:pt x="313898" y="6141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11418-7C75-4FB4-84FE-D8C10C255E34}"/>
              </a:ext>
            </a:extLst>
          </p:cNvPr>
          <p:cNvSpPr txBox="1"/>
          <p:nvPr/>
        </p:nvSpPr>
        <p:spPr>
          <a:xfrm>
            <a:off x="361950" y="47625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93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32"/>
          <a:stretch/>
        </p:blipFill>
        <p:spPr bwMode="auto">
          <a:xfrm>
            <a:off x="1523999" y="1"/>
            <a:ext cx="94200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rije vorm 1"/>
          <p:cNvSpPr/>
          <p:nvPr/>
        </p:nvSpPr>
        <p:spPr>
          <a:xfrm>
            <a:off x="8553042" y="4191000"/>
            <a:ext cx="514758" cy="776288"/>
          </a:xfrm>
          <a:custGeom>
            <a:avLst/>
            <a:gdLst>
              <a:gd name="connsiteX0" fmla="*/ 448083 w 514758"/>
              <a:gd name="connsiteY0" fmla="*/ 9525 h 776288"/>
              <a:gd name="connsiteX1" fmla="*/ 386171 w 514758"/>
              <a:gd name="connsiteY1" fmla="*/ 4763 h 776288"/>
              <a:gd name="connsiteX2" fmla="*/ 362358 w 514758"/>
              <a:gd name="connsiteY2" fmla="*/ 0 h 776288"/>
              <a:gd name="connsiteX3" fmla="*/ 262346 w 514758"/>
              <a:gd name="connsiteY3" fmla="*/ 4763 h 776288"/>
              <a:gd name="connsiteX4" fmla="*/ 224246 w 514758"/>
              <a:gd name="connsiteY4" fmla="*/ 14288 h 776288"/>
              <a:gd name="connsiteX5" fmla="*/ 209958 w 514758"/>
              <a:gd name="connsiteY5" fmla="*/ 23813 h 776288"/>
              <a:gd name="connsiteX6" fmla="*/ 186146 w 514758"/>
              <a:gd name="connsiteY6" fmla="*/ 57150 h 776288"/>
              <a:gd name="connsiteX7" fmla="*/ 162333 w 514758"/>
              <a:gd name="connsiteY7" fmla="*/ 85725 h 776288"/>
              <a:gd name="connsiteX8" fmla="*/ 148046 w 514758"/>
              <a:gd name="connsiteY8" fmla="*/ 119063 h 776288"/>
              <a:gd name="connsiteX9" fmla="*/ 138521 w 514758"/>
              <a:gd name="connsiteY9" fmla="*/ 138113 h 776288"/>
              <a:gd name="connsiteX10" fmla="*/ 133758 w 514758"/>
              <a:gd name="connsiteY10" fmla="*/ 152400 h 776288"/>
              <a:gd name="connsiteX11" fmla="*/ 124233 w 514758"/>
              <a:gd name="connsiteY11" fmla="*/ 171450 h 776288"/>
              <a:gd name="connsiteX12" fmla="*/ 114708 w 514758"/>
              <a:gd name="connsiteY12" fmla="*/ 200025 h 776288"/>
              <a:gd name="connsiteX13" fmla="*/ 114708 w 514758"/>
              <a:gd name="connsiteY13" fmla="*/ 385763 h 776288"/>
              <a:gd name="connsiteX14" fmla="*/ 90896 w 514758"/>
              <a:gd name="connsiteY14" fmla="*/ 409575 h 776288"/>
              <a:gd name="connsiteX15" fmla="*/ 67083 w 514758"/>
              <a:gd name="connsiteY15" fmla="*/ 438150 h 776288"/>
              <a:gd name="connsiteX16" fmla="*/ 52796 w 514758"/>
              <a:gd name="connsiteY16" fmla="*/ 466725 h 776288"/>
              <a:gd name="connsiteX17" fmla="*/ 38508 w 514758"/>
              <a:gd name="connsiteY17" fmla="*/ 495300 h 776288"/>
              <a:gd name="connsiteX18" fmla="*/ 33746 w 514758"/>
              <a:gd name="connsiteY18" fmla="*/ 519113 h 776288"/>
              <a:gd name="connsiteX19" fmla="*/ 28983 w 514758"/>
              <a:gd name="connsiteY19" fmla="*/ 533400 h 776288"/>
              <a:gd name="connsiteX20" fmla="*/ 19458 w 514758"/>
              <a:gd name="connsiteY20" fmla="*/ 600075 h 776288"/>
              <a:gd name="connsiteX21" fmla="*/ 9933 w 514758"/>
              <a:gd name="connsiteY21" fmla="*/ 614363 h 776288"/>
              <a:gd name="connsiteX22" fmla="*/ 408 w 514758"/>
              <a:gd name="connsiteY22" fmla="*/ 714375 h 776288"/>
              <a:gd name="connsiteX23" fmla="*/ 9933 w 514758"/>
              <a:gd name="connsiteY23" fmla="*/ 728663 h 776288"/>
              <a:gd name="connsiteX24" fmla="*/ 38508 w 514758"/>
              <a:gd name="connsiteY24" fmla="*/ 738188 h 776288"/>
              <a:gd name="connsiteX25" fmla="*/ 71846 w 514758"/>
              <a:gd name="connsiteY25" fmla="*/ 752475 h 776288"/>
              <a:gd name="connsiteX26" fmla="*/ 133758 w 514758"/>
              <a:gd name="connsiteY26" fmla="*/ 776288 h 776288"/>
              <a:gd name="connsiteX27" fmla="*/ 229008 w 514758"/>
              <a:gd name="connsiteY27" fmla="*/ 771525 h 776288"/>
              <a:gd name="connsiteX28" fmla="*/ 271871 w 514758"/>
              <a:gd name="connsiteY28" fmla="*/ 752475 h 776288"/>
              <a:gd name="connsiteX29" fmla="*/ 286158 w 514758"/>
              <a:gd name="connsiteY29" fmla="*/ 747713 h 776288"/>
              <a:gd name="connsiteX30" fmla="*/ 300446 w 514758"/>
              <a:gd name="connsiteY30" fmla="*/ 738188 h 776288"/>
              <a:gd name="connsiteX31" fmla="*/ 338546 w 514758"/>
              <a:gd name="connsiteY31" fmla="*/ 719138 h 776288"/>
              <a:gd name="connsiteX32" fmla="*/ 367121 w 514758"/>
              <a:gd name="connsiteY32" fmla="*/ 700088 h 776288"/>
              <a:gd name="connsiteX33" fmla="*/ 400458 w 514758"/>
              <a:gd name="connsiteY33" fmla="*/ 676275 h 776288"/>
              <a:gd name="connsiteX34" fmla="*/ 424271 w 514758"/>
              <a:gd name="connsiteY34" fmla="*/ 652463 h 776288"/>
              <a:gd name="connsiteX35" fmla="*/ 448083 w 514758"/>
              <a:gd name="connsiteY35" fmla="*/ 628650 h 776288"/>
              <a:gd name="connsiteX36" fmla="*/ 457608 w 514758"/>
              <a:gd name="connsiteY36" fmla="*/ 609600 h 776288"/>
              <a:gd name="connsiteX37" fmla="*/ 467133 w 514758"/>
              <a:gd name="connsiteY37" fmla="*/ 595313 h 776288"/>
              <a:gd name="connsiteX38" fmla="*/ 471896 w 514758"/>
              <a:gd name="connsiteY38" fmla="*/ 576263 h 776288"/>
              <a:gd name="connsiteX39" fmla="*/ 481421 w 514758"/>
              <a:gd name="connsiteY39" fmla="*/ 547688 h 776288"/>
              <a:gd name="connsiteX40" fmla="*/ 486183 w 514758"/>
              <a:gd name="connsiteY40" fmla="*/ 533400 h 776288"/>
              <a:gd name="connsiteX41" fmla="*/ 490946 w 514758"/>
              <a:gd name="connsiteY41" fmla="*/ 509588 h 776288"/>
              <a:gd name="connsiteX42" fmla="*/ 500471 w 514758"/>
              <a:gd name="connsiteY42" fmla="*/ 457200 h 776288"/>
              <a:gd name="connsiteX43" fmla="*/ 495708 w 514758"/>
              <a:gd name="connsiteY43" fmla="*/ 376238 h 776288"/>
              <a:gd name="connsiteX44" fmla="*/ 486183 w 514758"/>
              <a:gd name="connsiteY44" fmla="*/ 333375 h 776288"/>
              <a:gd name="connsiteX45" fmla="*/ 490946 w 514758"/>
              <a:gd name="connsiteY45" fmla="*/ 271463 h 776288"/>
              <a:gd name="connsiteX46" fmla="*/ 505233 w 514758"/>
              <a:gd name="connsiteY46" fmla="*/ 257175 h 776288"/>
              <a:gd name="connsiteX47" fmla="*/ 514758 w 514758"/>
              <a:gd name="connsiteY47" fmla="*/ 219075 h 776288"/>
              <a:gd name="connsiteX48" fmla="*/ 509996 w 514758"/>
              <a:gd name="connsiteY48" fmla="*/ 119063 h 776288"/>
              <a:gd name="connsiteX49" fmla="*/ 490946 w 514758"/>
              <a:gd name="connsiteY49" fmla="*/ 71438 h 776288"/>
              <a:gd name="connsiteX50" fmla="*/ 481421 w 514758"/>
              <a:gd name="connsiteY50" fmla="*/ 57150 h 776288"/>
              <a:gd name="connsiteX51" fmla="*/ 462371 w 514758"/>
              <a:gd name="connsiteY51" fmla="*/ 33338 h 776288"/>
              <a:gd name="connsiteX52" fmla="*/ 448083 w 514758"/>
              <a:gd name="connsiteY52" fmla="*/ 9525 h 77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14758" h="776288">
                <a:moveTo>
                  <a:pt x="448083" y="9525"/>
                </a:moveTo>
                <a:cubicBezTo>
                  <a:pt x="435383" y="4762"/>
                  <a:pt x="406743" y="7049"/>
                  <a:pt x="386171" y="4763"/>
                </a:cubicBezTo>
                <a:cubicBezTo>
                  <a:pt x="378126" y="3869"/>
                  <a:pt x="370453" y="0"/>
                  <a:pt x="362358" y="0"/>
                </a:cubicBezTo>
                <a:cubicBezTo>
                  <a:pt x="328983" y="0"/>
                  <a:pt x="295683" y="3175"/>
                  <a:pt x="262346" y="4763"/>
                </a:cubicBezTo>
                <a:cubicBezTo>
                  <a:pt x="253283" y="6575"/>
                  <a:pt x="234013" y="9404"/>
                  <a:pt x="224246" y="14288"/>
                </a:cubicBezTo>
                <a:cubicBezTo>
                  <a:pt x="219126" y="16848"/>
                  <a:pt x="214721" y="20638"/>
                  <a:pt x="209958" y="23813"/>
                </a:cubicBezTo>
                <a:cubicBezTo>
                  <a:pt x="202422" y="35117"/>
                  <a:pt x="195003" y="46817"/>
                  <a:pt x="186146" y="57150"/>
                </a:cubicBezTo>
                <a:cubicBezTo>
                  <a:pt x="169260" y="76850"/>
                  <a:pt x="174362" y="64674"/>
                  <a:pt x="162333" y="85725"/>
                </a:cubicBezTo>
                <a:cubicBezTo>
                  <a:pt x="144280" y="117318"/>
                  <a:pt x="159496" y="92346"/>
                  <a:pt x="148046" y="119063"/>
                </a:cubicBezTo>
                <a:cubicBezTo>
                  <a:pt x="145249" y="125589"/>
                  <a:pt x="141318" y="131588"/>
                  <a:pt x="138521" y="138113"/>
                </a:cubicBezTo>
                <a:cubicBezTo>
                  <a:pt x="136543" y="142727"/>
                  <a:pt x="135736" y="147786"/>
                  <a:pt x="133758" y="152400"/>
                </a:cubicBezTo>
                <a:cubicBezTo>
                  <a:pt x="130961" y="158925"/>
                  <a:pt x="126870" y="164858"/>
                  <a:pt x="124233" y="171450"/>
                </a:cubicBezTo>
                <a:cubicBezTo>
                  <a:pt x="120504" y="180772"/>
                  <a:pt x="114708" y="200025"/>
                  <a:pt x="114708" y="200025"/>
                </a:cubicBezTo>
                <a:cubicBezTo>
                  <a:pt x="115063" y="210675"/>
                  <a:pt x="126208" y="339765"/>
                  <a:pt x="114708" y="385763"/>
                </a:cubicBezTo>
                <a:cubicBezTo>
                  <a:pt x="111032" y="400467"/>
                  <a:pt x="100921" y="401220"/>
                  <a:pt x="90896" y="409575"/>
                </a:cubicBezTo>
                <a:cubicBezTo>
                  <a:pt x="77145" y="421035"/>
                  <a:pt x="76449" y="424102"/>
                  <a:pt x="67083" y="438150"/>
                </a:cubicBezTo>
                <a:cubicBezTo>
                  <a:pt x="57813" y="465963"/>
                  <a:pt x="68182" y="439031"/>
                  <a:pt x="52796" y="466725"/>
                </a:cubicBezTo>
                <a:cubicBezTo>
                  <a:pt x="47624" y="476034"/>
                  <a:pt x="43271" y="485775"/>
                  <a:pt x="38508" y="495300"/>
                </a:cubicBezTo>
                <a:cubicBezTo>
                  <a:pt x="36921" y="503238"/>
                  <a:pt x="35709" y="511260"/>
                  <a:pt x="33746" y="519113"/>
                </a:cubicBezTo>
                <a:cubicBezTo>
                  <a:pt x="32528" y="523983"/>
                  <a:pt x="29881" y="528461"/>
                  <a:pt x="28983" y="533400"/>
                </a:cubicBezTo>
                <a:cubicBezTo>
                  <a:pt x="27982" y="538905"/>
                  <a:pt x="22584" y="590697"/>
                  <a:pt x="19458" y="600075"/>
                </a:cubicBezTo>
                <a:cubicBezTo>
                  <a:pt x="17648" y="605505"/>
                  <a:pt x="13108" y="609600"/>
                  <a:pt x="9933" y="614363"/>
                </a:cubicBezTo>
                <a:cubicBezTo>
                  <a:pt x="4255" y="648435"/>
                  <a:pt x="-1618" y="677898"/>
                  <a:pt x="408" y="714375"/>
                </a:cubicBezTo>
                <a:cubicBezTo>
                  <a:pt x="725" y="720090"/>
                  <a:pt x="5079" y="725629"/>
                  <a:pt x="9933" y="728663"/>
                </a:cubicBezTo>
                <a:cubicBezTo>
                  <a:pt x="18447" y="733984"/>
                  <a:pt x="30154" y="732619"/>
                  <a:pt x="38508" y="738188"/>
                </a:cubicBezTo>
                <a:cubicBezTo>
                  <a:pt x="58242" y="751344"/>
                  <a:pt x="47243" y="746325"/>
                  <a:pt x="71846" y="752475"/>
                </a:cubicBezTo>
                <a:cubicBezTo>
                  <a:pt x="109761" y="777752"/>
                  <a:pt x="89088" y="769906"/>
                  <a:pt x="133758" y="776288"/>
                </a:cubicBezTo>
                <a:cubicBezTo>
                  <a:pt x="165508" y="774700"/>
                  <a:pt x="197428" y="775169"/>
                  <a:pt x="229008" y="771525"/>
                </a:cubicBezTo>
                <a:cubicBezTo>
                  <a:pt x="260953" y="767839"/>
                  <a:pt x="250403" y="763209"/>
                  <a:pt x="271871" y="752475"/>
                </a:cubicBezTo>
                <a:cubicBezTo>
                  <a:pt x="276361" y="750230"/>
                  <a:pt x="281396" y="749300"/>
                  <a:pt x="286158" y="747713"/>
                </a:cubicBezTo>
                <a:cubicBezTo>
                  <a:pt x="290921" y="744538"/>
                  <a:pt x="295421" y="740929"/>
                  <a:pt x="300446" y="738188"/>
                </a:cubicBezTo>
                <a:cubicBezTo>
                  <a:pt x="312911" y="731389"/>
                  <a:pt x="326732" y="727014"/>
                  <a:pt x="338546" y="719138"/>
                </a:cubicBezTo>
                <a:cubicBezTo>
                  <a:pt x="348071" y="712788"/>
                  <a:pt x="357963" y="706957"/>
                  <a:pt x="367121" y="700088"/>
                </a:cubicBezTo>
                <a:cubicBezTo>
                  <a:pt x="390750" y="682366"/>
                  <a:pt x="379567" y="690203"/>
                  <a:pt x="400458" y="676275"/>
                </a:cubicBezTo>
                <a:cubicBezTo>
                  <a:pt x="425860" y="638173"/>
                  <a:pt x="392518" y="684216"/>
                  <a:pt x="424271" y="652463"/>
                </a:cubicBezTo>
                <a:cubicBezTo>
                  <a:pt x="456024" y="620710"/>
                  <a:pt x="409981" y="654052"/>
                  <a:pt x="448083" y="628650"/>
                </a:cubicBezTo>
                <a:cubicBezTo>
                  <a:pt x="451258" y="622300"/>
                  <a:pt x="454086" y="615764"/>
                  <a:pt x="457608" y="609600"/>
                </a:cubicBezTo>
                <a:cubicBezTo>
                  <a:pt x="460448" y="604630"/>
                  <a:pt x="464878" y="600574"/>
                  <a:pt x="467133" y="595313"/>
                </a:cubicBezTo>
                <a:cubicBezTo>
                  <a:pt x="469711" y="589297"/>
                  <a:pt x="470015" y="582532"/>
                  <a:pt x="471896" y="576263"/>
                </a:cubicBezTo>
                <a:cubicBezTo>
                  <a:pt x="474781" y="566646"/>
                  <a:pt x="478246" y="557213"/>
                  <a:pt x="481421" y="547688"/>
                </a:cubicBezTo>
                <a:cubicBezTo>
                  <a:pt x="483008" y="542925"/>
                  <a:pt x="485198" y="538323"/>
                  <a:pt x="486183" y="533400"/>
                </a:cubicBezTo>
                <a:cubicBezTo>
                  <a:pt x="487771" y="525463"/>
                  <a:pt x="489715" y="517588"/>
                  <a:pt x="490946" y="509588"/>
                </a:cubicBezTo>
                <a:cubicBezTo>
                  <a:pt x="498640" y="459580"/>
                  <a:pt x="490755" y="486347"/>
                  <a:pt x="500471" y="457200"/>
                </a:cubicBezTo>
                <a:cubicBezTo>
                  <a:pt x="498883" y="430213"/>
                  <a:pt x="498156" y="403161"/>
                  <a:pt x="495708" y="376238"/>
                </a:cubicBezTo>
                <a:cubicBezTo>
                  <a:pt x="494843" y="366728"/>
                  <a:pt x="488720" y="343522"/>
                  <a:pt x="486183" y="333375"/>
                </a:cubicBezTo>
                <a:cubicBezTo>
                  <a:pt x="487771" y="312738"/>
                  <a:pt x="485926" y="291543"/>
                  <a:pt x="490946" y="271463"/>
                </a:cubicBezTo>
                <a:cubicBezTo>
                  <a:pt x="492580" y="264929"/>
                  <a:pt x="502446" y="263307"/>
                  <a:pt x="505233" y="257175"/>
                </a:cubicBezTo>
                <a:cubicBezTo>
                  <a:pt x="510650" y="245257"/>
                  <a:pt x="514758" y="219075"/>
                  <a:pt x="514758" y="219075"/>
                </a:cubicBezTo>
                <a:cubicBezTo>
                  <a:pt x="513171" y="185738"/>
                  <a:pt x="513682" y="152234"/>
                  <a:pt x="509996" y="119063"/>
                </a:cubicBezTo>
                <a:cubicBezTo>
                  <a:pt x="508650" y="106950"/>
                  <a:pt x="497590" y="83065"/>
                  <a:pt x="490946" y="71438"/>
                </a:cubicBezTo>
                <a:cubicBezTo>
                  <a:pt x="488106" y="66468"/>
                  <a:pt x="483981" y="62270"/>
                  <a:pt x="481421" y="57150"/>
                </a:cubicBezTo>
                <a:cubicBezTo>
                  <a:pt x="472937" y="40183"/>
                  <a:pt x="483013" y="42512"/>
                  <a:pt x="462371" y="33338"/>
                </a:cubicBezTo>
                <a:cubicBezTo>
                  <a:pt x="453196" y="29260"/>
                  <a:pt x="460783" y="14288"/>
                  <a:pt x="448083" y="952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11418-7C75-4FB4-84FE-D8C10C255E34}"/>
              </a:ext>
            </a:extLst>
          </p:cNvPr>
          <p:cNvSpPr txBox="1"/>
          <p:nvPr/>
        </p:nvSpPr>
        <p:spPr>
          <a:xfrm>
            <a:off x="361950" y="47625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03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49" y="2254312"/>
            <a:ext cx="5204299" cy="3366531"/>
          </a:xfrm>
          <a:prstGeom prst="rect">
            <a:avLst/>
          </a:prstGeom>
        </p:spPr>
      </p:pic>
      <p:pic>
        <p:nvPicPr>
          <p:cNvPr id="5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0" y="321318"/>
            <a:ext cx="5456393" cy="329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1"/>
          <p:cNvSpPr txBox="1"/>
          <p:nvPr/>
        </p:nvSpPr>
        <p:spPr>
          <a:xfrm>
            <a:off x="1230648" y="1551326"/>
            <a:ext cx="388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Vonden</a:t>
            </a:r>
            <a:r>
              <a:rPr lang="en-US" sz="2400" dirty="0"/>
              <a:t> </a:t>
            </a:r>
            <a:r>
              <a:rPr lang="en-US" sz="2400" dirty="0" err="1"/>
              <a:t>jullie</a:t>
            </a:r>
            <a:r>
              <a:rPr lang="en-US" sz="2400" dirty="0"/>
              <a:t> het </a:t>
            </a:r>
            <a:r>
              <a:rPr lang="en-US" sz="2400" dirty="0" err="1"/>
              <a:t>lastig</a:t>
            </a:r>
            <a:r>
              <a:rPr lang="en-US" sz="2400" dirty="0"/>
              <a:t> om de </a:t>
            </a:r>
            <a:r>
              <a:rPr lang="en-US" sz="2400" dirty="0" err="1"/>
              <a:t>zieke</a:t>
            </a:r>
            <a:r>
              <a:rPr lang="en-US" sz="2400" dirty="0"/>
              <a:t> </a:t>
            </a:r>
            <a:r>
              <a:rPr lang="en-US" sz="2400" dirty="0" err="1"/>
              <a:t>cellen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vinden</a:t>
            </a:r>
            <a:r>
              <a:rPr lang="en-US" sz="2400" dirty="0"/>
              <a:t>?</a:t>
            </a:r>
            <a:endParaRPr lang="en-US" sz="2400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017" y="3836023"/>
            <a:ext cx="1649041" cy="11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3515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47" y="4581582"/>
            <a:ext cx="3145304" cy="20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37" y="629587"/>
            <a:ext cx="4525691" cy="254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560" y="328976"/>
            <a:ext cx="2620582" cy="17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4637358" y="886975"/>
            <a:ext cx="1850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Zoals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huis </a:t>
            </a:r>
            <a:r>
              <a:rPr lang="en-US" sz="1600" dirty="0" err="1"/>
              <a:t>uit</a:t>
            </a:r>
            <a:r>
              <a:rPr lang="en-US" sz="1600" dirty="0"/>
              <a:t> </a:t>
            </a:r>
            <a:r>
              <a:rPr lang="en-US" sz="1600" dirty="0" err="1"/>
              <a:t>stenen</a:t>
            </a:r>
            <a:r>
              <a:rPr lang="en-US" sz="1600" dirty="0"/>
              <a:t> </a:t>
            </a:r>
            <a:r>
              <a:rPr lang="en-US" sz="1600" dirty="0" err="1"/>
              <a:t>bestaat</a:t>
            </a:r>
            <a:r>
              <a:rPr lang="en-US" sz="1600" dirty="0"/>
              <a:t>…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3443" y="1151061"/>
            <a:ext cx="2692645" cy="243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90" y="2294923"/>
            <a:ext cx="2620582" cy="17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6417288" y="2852921"/>
            <a:ext cx="1850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… </a:t>
            </a:r>
            <a:r>
              <a:rPr lang="en-US" sz="1600" dirty="0" err="1"/>
              <a:t>bestaat</a:t>
            </a:r>
            <a:r>
              <a:rPr lang="en-US" sz="1600" dirty="0"/>
              <a:t> </a:t>
            </a:r>
            <a:r>
              <a:rPr lang="en-US" sz="1600" dirty="0" err="1"/>
              <a:t>ons</a:t>
            </a:r>
            <a:r>
              <a:rPr lang="en-US" sz="1600" dirty="0"/>
              <a:t> </a:t>
            </a:r>
            <a:r>
              <a:rPr lang="en-US" sz="1600" dirty="0" err="1"/>
              <a:t>lichaam</a:t>
            </a:r>
            <a:r>
              <a:rPr lang="en-US" sz="1600" dirty="0"/>
              <a:t> </a:t>
            </a:r>
            <a:r>
              <a:rPr lang="en-US" sz="1600" dirty="0" err="1"/>
              <a:t>uit</a:t>
            </a:r>
            <a:r>
              <a:rPr lang="en-US" sz="1600" dirty="0"/>
              <a:t> </a:t>
            </a:r>
            <a:r>
              <a:rPr lang="en-US" sz="1600" dirty="0" err="1"/>
              <a:t>cellen</a:t>
            </a:r>
            <a:endParaRPr lang="en-US" sz="1600" dirty="0"/>
          </a:p>
        </p:txBody>
      </p:sp>
      <p:pic>
        <p:nvPicPr>
          <p:cNvPr id="16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17" y="3438809"/>
            <a:ext cx="2620582" cy="17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6417288" y="3873697"/>
            <a:ext cx="1850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Het </a:t>
            </a:r>
            <a:r>
              <a:rPr lang="en-US" sz="1600" dirty="0" err="1"/>
              <a:t>zijn</a:t>
            </a:r>
            <a:r>
              <a:rPr lang="en-US" sz="1600" dirty="0"/>
              <a:t> de </a:t>
            </a:r>
            <a:r>
              <a:rPr lang="en-US" sz="1600" dirty="0" err="1"/>
              <a:t>bouwstenen</a:t>
            </a:r>
            <a:r>
              <a:rPr lang="en-US" sz="1600" dirty="0"/>
              <a:t> van </a:t>
            </a:r>
            <a:r>
              <a:rPr lang="en-US" sz="1600" dirty="0" err="1"/>
              <a:t>alles</a:t>
            </a:r>
            <a:r>
              <a:rPr lang="en-US" sz="1600" dirty="0"/>
              <a:t> wat </a:t>
            </a:r>
            <a:r>
              <a:rPr lang="en-US" sz="1600" dirty="0" err="1"/>
              <a:t>leeft</a:t>
            </a:r>
            <a:endParaRPr lang="en-US" sz="1600" dirty="0"/>
          </a:p>
        </p:txBody>
      </p:sp>
      <p:sp>
        <p:nvSpPr>
          <p:cNvPr id="19" name="Tekstvak 18"/>
          <p:cNvSpPr txBox="1"/>
          <p:nvPr/>
        </p:nvSpPr>
        <p:spPr>
          <a:xfrm>
            <a:off x="6069182" y="5317612"/>
            <a:ext cx="2796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En</a:t>
            </a:r>
            <a:r>
              <a:rPr lang="en-US" sz="1600" dirty="0"/>
              <a:t> we </a:t>
            </a:r>
            <a:r>
              <a:rPr lang="en-US" sz="1600" dirty="0" err="1"/>
              <a:t>hebben</a:t>
            </a:r>
            <a:r>
              <a:rPr lang="en-US" sz="1600" dirty="0"/>
              <a:t> </a:t>
            </a:r>
            <a:r>
              <a:rPr lang="en-US" sz="1600" dirty="0" err="1"/>
              <a:t>er</a:t>
            </a:r>
            <a:r>
              <a:rPr lang="en-US" sz="1600" dirty="0"/>
              <a:t> </a:t>
            </a:r>
            <a:r>
              <a:rPr lang="en-US" sz="1600" dirty="0" err="1"/>
              <a:t>wel</a:t>
            </a:r>
            <a:r>
              <a:rPr lang="en-US" sz="1600" dirty="0"/>
              <a:t> 30 </a:t>
            </a:r>
            <a:r>
              <a:rPr lang="en-US" sz="1600" dirty="0" err="1"/>
              <a:t>biljoen</a:t>
            </a:r>
            <a:r>
              <a:rPr lang="en-US" sz="1600" dirty="0"/>
              <a:t> van!</a:t>
            </a:r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Dat</a:t>
            </a:r>
            <a:r>
              <a:rPr lang="en-US" sz="1600" dirty="0"/>
              <a:t> is 30.000.000.000.000)</a:t>
            </a:r>
          </a:p>
        </p:txBody>
      </p:sp>
    </p:spTree>
    <p:extLst>
      <p:ext uri="{BB962C8B-B14F-4D97-AF65-F5344CB8AC3E}">
        <p14:creationId xmlns:p14="http://schemas.microsoft.com/office/powerpoint/2010/main" val="4141108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24" y="3454465"/>
            <a:ext cx="2868216" cy="18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11" y="337970"/>
            <a:ext cx="2620582" cy="17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2309011" y="816051"/>
            <a:ext cx="1850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Als</a:t>
            </a:r>
            <a:r>
              <a:rPr lang="en-US" sz="1600" dirty="0"/>
              <a:t> we </a:t>
            </a:r>
            <a:r>
              <a:rPr lang="en-US" sz="1600" b="1" dirty="0" err="1"/>
              <a:t>cellen</a:t>
            </a:r>
            <a:r>
              <a:rPr lang="en-US" sz="1600" dirty="0"/>
              <a:t> van </a:t>
            </a:r>
            <a:r>
              <a:rPr lang="en-US" sz="1600" dirty="0" err="1"/>
              <a:t>dichtbij</a:t>
            </a:r>
            <a:r>
              <a:rPr lang="en-US" sz="1600" dirty="0"/>
              <a:t> </a:t>
            </a:r>
            <a:r>
              <a:rPr lang="en-US" sz="1600" dirty="0" err="1"/>
              <a:t>willen</a:t>
            </a:r>
            <a:r>
              <a:rPr lang="en-US" sz="1600" dirty="0"/>
              <a:t> </a:t>
            </a:r>
            <a:r>
              <a:rPr lang="en-US" sz="1600" dirty="0" err="1"/>
              <a:t>bekijken</a:t>
            </a:r>
            <a:r>
              <a:rPr lang="en-US" sz="1600" dirty="0"/>
              <a:t>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9375" y="1393555"/>
            <a:ext cx="2504683" cy="187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94" y="160338"/>
            <a:ext cx="2620582" cy="17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/>
          <p:cNvSpPr txBox="1"/>
          <p:nvPr/>
        </p:nvSpPr>
        <p:spPr>
          <a:xfrm>
            <a:off x="8766592" y="551970"/>
            <a:ext cx="1850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… </a:t>
            </a:r>
            <a:r>
              <a:rPr lang="en-US" sz="1600" dirty="0" err="1"/>
              <a:t>wordt</a:t>
            </a:r>
            <a:r>
              <a:rPr lang="en-US" sz="1600" dirty="0"/>
              <a:t> </a:t>
            </a:r>
            <a:r>
              <a:rPr lang="en-US" sz="1600" dirty="0" err="1"/>
              <a:t>er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stukje</a:t>
            </a:r>
            <a:r>
              <a:rPr lang="en-US" sz="1600" dirty="0"/>
              <a:t> </a:t>
            </a:r>
            <a:r>
              <a:rPr lang="en-US" sz="1600" b="1" dirty="0" err="1"/>
              <a:t>weefsel</a:t>
            </a:r>
            <a:r>
              <a:rPr lang="en-US" sz="1600" dirty="0"/>
              <a:t> </a:t>
            </a:r>
            <a:r>
              <a:rPr lang="en-US" sz="1600" dirty="0" err="1"/>
              <a:t>afgenomen</a:t>
            </a:r>
            <a:r>
              <a:rPr lang="en-US" sz="1600" dirty="0"/>
              <a:t> in het </a:t>
            </a:r>
            <a:r>
              <a:rPr lang="en-US" sz="1600" dirty="0" err="1"/>
              <a:t>ziekenhuis</a:t>
            </a:r>
            <a:endParaRPr lang="en-US" sz="1600" dirty="0"/>
          </a:p>
        </p:txBody>
      </p:sp>
      <p:sp>
        <p:nvSpPr>
          <p:cNvPr id="6" name="AutoShape 5" descr="blob:https://web.telegram.org/ce4a201f-a35f-45ce-ad62-662a7e4fd5d0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7" descr="blob:https://web.telegram.org/ce4a201f-a35f-45ce-ad62-662a7e4fd5d0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PIJL-RECHTS 35"/>
          <p:cNvSpPr/>
          <p:nvPr/>
        </p:nvSpPr>
        <p:spPr>
          <a:xfrm>
            <a:off x="5958896" y="932695"/>
            <a:ext cx="1212419" cy="460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kstvak 23"/>
          <p:cNvSpPr txBox="1"/>
          <p:nvPr/>
        </p:nvSpPr>
        <p:spPr>
          <a:xfrm>
            <a:off x="2267982" y="4077618"/>
            <a:ext cx="274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 </a:t>
            </a:r>
            <a:r>
              <a:rPr lang="en-US" sz="1600" dirty="0" err="1"/>
              <a:t>voorbeelden</a:t>
            </a:r>
            <a:r>
              <a:rPr lang="en-US" sz="1600" dirty="0"/>
              <a:t>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presentatie</a:t>
            </a:r>
            <a:r>
              <a:rPr lang="en-US" sz="1600" dirty="0"/>
              <a:t> </a:t>
            </a:r>
            <a:r>
              <a:rPr lang="en-US" sz="1600" dirty="0" err="1"/>
              <a:t>komen</a:t>
            </a:r>
            <a:r>
              <a:rPr lang="en-US" sz="1600" dirty="0"/>
              <a:t> </a:t>
            </a:r>
            <a:r>
              <a:rPr lang="en-US" sz="1600" dirty="0" err="1"/>
              <a:t>uit</a:t>
            </a:r>
            <a:r>
              <a:rPr lang="en-US" sz="1600" dirty="0"/>
              <a:t> de </a:t>
            </a:r>
            <a:r>
              <a:rPr lang="en-US" sz="1600" dirty="0" err="1"/>
              <a:t>borst</a:t>
            </a:r>
            <a:r>
              <a:rPr lang="en-US" sz="1600" dirty="0"/>
              <a:t> van </a:t>
            </a:r>
            <a:r>
              <a:rPr lang="en-US" sz="1600" dirty="0" err="1"/>
              <a:t>vrouwen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18753" y="2620486"/>
            <a:ext cx="2162896" cy="3541343"/>
            <a:chOff x="8776877" y="2751634"/>
            <a:chExt cx="2475469" cy="4053126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877" y="2751634"/>
              <a:ext cx="2026563" cy="4053126"/>
            </a:xfrm>
            <a:prstGeom prst="rect">
              <a:avLst/>
            </a:prstGeom>
          </p:spPr>
        </p:pic>
        <p:cxnSp>
          <p:nvCxnSpPr>
            <p:cNvPr id="4" name="Rechte verbindingslijn met pijl 3"/>
            <p:cNvCxnSpPr/>
            <p:nvPr/>
          </p:nvCxnSpPr>
          <p:spPr>
            <a:xfrm flipH="1" flipV="1">
              <a:off x="10119329" y="3706137"/>
              <a:ext cx="1133017" cy="5662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7B37CB4A-7989-4CA0-8E87-2169007FF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69" y="548304"/>
            <a:ext cx="1121350" cy="2242700"/>
          </a:xfrm>
          <a:prstGeom prst="rect">
            <a:avLst/>
          </a:prstGeom>
        </p:spPr>
      </p:pic>
      <p:pic>
        <p:nvPicPr>
          <p:cNvPr id="28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474" y="3094330"/>
            <a:ext cx="2464208" cy="15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33" y="4214854"/>
            <a:ext cx="3564318" cy="231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9517113" y="3696795"/>
            <a:ext cx="2332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/>
              <a:t>Weefsel</a:t>
            </a:r>
            <a:r>
              <a:rPr lang="en-US" sz="1600" b="1" dirty="0"/>
              <a:t> </a:t>
            </a:r>
            <a:r>
              <a:rPr lang="en-US" sz="1600" dirty="0" err="1"/>
              <a:t>bestaat</a:t>
            </a:r>
            <a:r>
              <a:rPr lang="en-US" sz="1600" dirty="0"/>
              <a:t> </a:t>
            </a:r>
            <a:r>
              <a:rPr lang="en-US" sz="1600" dirty="0" err="1"/>
              <a:t>uit</a:t>
            </a:r>
            <a:r>
              <a:rPr lang="en-US" sz="1600" dirty="0"/>
              <a:t> </a:t>
            </a:r>
            <a:r>
              <a:rPr lang="en-US" sz="1600" dirty="0" err="1"/>
              <a:t>meerdere</a:t>
            </a:r>
            <a:r>
              <a:rPr lang="en-US" sz="1600" dirty="0"/>
              <a:t> </a:t>
            </a:r>
            <a:r>
              <a:rPr lang="en-US" sz="1600" dirty="0" err="1"/>
              <a:t>cellen</a:t>
            </a:r>
            <a:endParaRPr lang="nl-NL" sz="1600" dirty="0"/>
          </a:p>
        </p:txBody>
      </p:sp>
      <p:sp>
        <p:nvSpPr>
          <p:cNvPr id="9" name="Rechthoek 8"/>
          <p:cNvSpPr/>
          <p:nvPr/>
        </p:nvSpPr>
        <p:spPr>
          <a:xfrm>
            <a:off x="5848284" y="4838390"/>
            <a:ext cx="28663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Het </a:t>
            </a:r>
            <a:r>
              <a:rPr lang="en-US" sz="1600" dirty="0" err="1"/>
              <a:t>kan</a:t>
            </a:r>
            <a:r>
              <a:rPr lang="en-US" sz="1600" dirty="0"/>
              <a:t> </a:t>
            </a:r>
            <a:r>
              <a:rPr lang="en-US" sz="1600" dirty="0" err="1"/>
              <a:t>uit</a:t>
            </a:r>
            <a:r>
              <a:rPr lang="en-US" sz="1600" dirty="0"/>
              <a:t> </a:t>
            </a:r>
            <a:r>
              <a:rPr lang="en-US" sz="1600" dirty="0" err="1"/>
              <a:t>verschillende</a:t>
            </a:r>
            <a:r>
              <a:rPr lang="en-US" sz="1600" dirty="0"/>
              <a:t> </a:t>
            </a:r>
            <a:r>
              <a:rPr lang="en-US" sz="1600" dirty="0" err="1"/>
              <a:t>delen</a:t>
            </a:r>
            <a:r>
              <a:rPr lang="en-US" sz="1600" dirty="0"/>
              <a:t> van het </a:t>
            </a:r>
            <a:r>
              <a:rPr lang="en-US" sz="1600" dirty="0" err="1"/>
              <a:t>lichaam</a:t>
            </a:r>
            <a:r>
              <a:rPr lang="en-US" sz="1600" dirty="0"/>
              <a:t> </a:t>
            </a:r>
            <a:r>
              <a:rPr lang="en-US" sz="1600" dirty="0" err="1"/>
              <a:t>komen</a:t>
            </a:r>
            <a:r>
              <a:rPr lang="en-US" sz="1600" dirty="0"/>
              <a:t>, </a:t>
            </a:r>
            <a:r>
              <a:rPr lang="en-US" sz="1600" dirty="0" err="1"/>
              <a:t>zoals</a:t>
            </a:r>
            <a:r>
              <a:rPr lang="en-US" sz="1600" dirty="0"/>
              <a:t> </a:t>
            </a:r>
            <a:r>
              <a:rPr lang="en-US" sz="1600" dirty="0" err="1"/>
              <a:t>bijvoorbeeld</a:t>
            </a:r>
            <a:r>
              <a:rPr lang="en-US" sz="1600" dirty="0"/>
              <a:t> </a:t>
            </a:r>
            <a:r>
              <a:rPr lang="en-US" sz="1600" dirty="0" err="1"/>
              <a:t>botweefsel</a:t>
            </a:r>
            <a:r>
              <a:rPr lang="en-US" sz="1600" dirty="0"/>
              <a:t>, </a:t>
            </a:r>
            <a:r>
              <a:rPr lang="en-US" sz="1600" dirty="0" err="1"/>
              <a:t>spierweefsel</a:t>
            </a:r>
            <a:r>
              <a:rPr lang="en-US" sz="1600" dirty="0"/>
              <a:t> en </a:t>
            </a:r>
            <a:r>
              <a:rPr lang="en-US" sz="1600" dirty="0" err="1" smtClean="0"/>
              <a:t>hersenweefsel</a:t>
            </a:r>
            <a:endParaRPr lang="nl-NL" sz="1600" dirty="0"/>
          </a:p>
        </p:txBody>
      </p:sp>
      <p:sp>
        <p:nvSpPr>
          <p:cNvPr id="35" name="PIJL-RECHTS 36"/>
          <p:cNvSpPr>
            <a:spLocks noChangeAspect="1"/>
          </p:cNvSpPr>
          <p:nvPr/>
        </p:nvSpPr>
        <p:spPr>
          <a:xfrm rot="5400000">
            <a:off x="10074401" y="2105629"/>
            <a:ext cx="996247" cy="378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JL-RECHTS 36"/>
          <p:cNvSpPr>
            <a:spLocks noChangeAspect="1"/>
          </p:cNvSpPr>
          <p:nvPr/>
        </p:nvSpPr>
        <p:spPr>
          <a:xfrm rot="8686437">
            <a:off x="8268468" y="4050656"/>
            <a:ext cx="996247" cy="378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24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 animBg="1"/>
      <p:bldP spid="24" grpId="0"/>
      <p:bldP spid="8" grpId="0"/>
      <p:bldP spid="9" grpId="0"/>
      <p:bldP spid="35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116" y="1214790"/>
            <a:ext cx="2711645" cy="180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" y="200910"/>
            <a:ext cx="2876144" cy="18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770768" y="672650"/>
            <a:ext cx="1970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Dit</a:t>
            </a:r>
            <a:r>
              <a:rPr lang="en-US" sz="1600" dirty="0"/>
              <a:t> </a:t>
            </a:r>
            <a:r>
              <a:rPr lang="en-US" sz="1600" dirty="0" err="1"/>
              <a:t>weefsel</a:t>
            </a:r>
            <a:r>
              <a:rPr lang="en-US" sz="1600" dirty="0"/>
              <a:t> </a:t>
            </a:r>
            <a:r>
              <a:rPr lang="en-US" sz="1600" dirty="0" err="1"/>
              <a:t>wordt</a:t>
            </a:r>
            <a:r>
              <a:rPr lang="en-US" sz="1600" dirty="0"/>
              <a:t> in heel </a:t>
            </a:r>
            <a:r>
              <a:rPr lang="en-US" sz="1600" dirty="0" err="1"/>
              <a:t>dunne</a:t>
            </a:r>
            <a:r>
              <a:rPr lang="en-US" sz="1600" dirty="0"/>
              <a:t> </a:t>
            </a:r>
            <a:r>
              <a:rPr lang="en-US" sz="1600" b="1" dirty="0" err="1"/>
              <a:t>plakjes</a:t>
            </a:r>
            <a:r>
              <a:rPr lang="en-US" sz="1600" dirty="0"/>
              <a:t> </a:t>
            </a:r>
            <a:r>
              <a:rPr lang="en-US" sz="1600" dirty="0" err="1"/>
              <a:t>gesneden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op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glaasje</a:t>
            </a:r>
            <a:r>
              <a:rPr lang="en-US" sz="1600" dirty="0"/>
              <a:t> </a:t>
            </a:r>
            <a:r>
              <a:rPr lang="en-US" sz="1600" dirty="0" err="1"/>
              <a:t>geplakt</a:t>
            </a:r>
            <a:endParaRPr lang="en-US" sz="16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517" y="2993422"/>
            <a:ext cx="1896369" cy="25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94" y="4369274"/>
            <a:ext cx="3552017" cy="23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1880227" y="4977996"/>
            <a:ext cx="2546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Om de </a:t>
            </a:r>
            <a:r>
              <a:rPr lang="en-US" sz="1600" dirty="0" err="1"/>
              <a:t>cellen</a:t>
            </a:r>
            <a:r>
              <a:rPr lang="en-US" sz="1600" dirty="0"/>
              <a:t> </a:t>
            </a:r>
            <a:r>
              <a:rPr lang="en-US" sz="1600" dirty="0" err="1"/>
              <a:t>goed</a:t>
            </a:r>
            <a:r>
              <a:rPr lang="en-US" sz="1600" dirty="0"/>
              <a:t>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kunnen</a:t>
            </a:r>
            <a:r>
              <a:rPr lang="en-US" sz="1600" dirty="0"/>
              <a:t> </a:t>
            </a:r>
            <a:r>
              <a:rPr lang="en-US" sz="1600" dirty="0" err="1"/>
              <a:t>zijn</a:t>
            </a:r>
            <a:r>
              <a:rPr lang="en-US" sz="1600" dirty="0"/>
              <a:t>, </a:t>
            </a:r>
            <a:r>
              <a:rPr lang="en-US" sz="1600" dirty="0" err="1"/>
              <a:t>krijgt</a:t>
            </a:r>
            <a:r>
              <a:rPr lang="en-US" sz="1600" dirty="0"/>
              <a:t> het </a:t>
            </a:r>
            <a:r>
              <a:rPr lang="en-US" sz="1600" dirty="0" err="1"/>
              <a:t>plaatje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b="1" dirty="0" err="1"/>
              <a:t>kleurtje</a:t>
            </a:r>
            <a:r>
              <a:rPr lang="en-US" sz="1600" dirty="0"/>
              <a:t> </a:t>
            </a:r>
            <a:r>
              <a:rPr lang="en-US" sz="1600" dirty="0" err="1"/>
              <a:t>zodat</a:t>
            </a:r>
            <a:r>
              <a:rPr lang="en-US" sz="1600" dirty="0"/>
              <a:t> het </a:t>
            </a:r>
            <a:r>
              <a:rPr lang="en-US" sz="1600" dirty="0" err="1"/>
              <a:t>onder</a:t>
            </a:r>
            <a:r>
              <a:rPr lang="en-US" sz="1600" dirty="0"/>
              <a:t> de </a:t>
            </a:r>
            <a:r>
              <a:rPr lang="en-US" sz="1600" b="1" dirty="0" err="1"/>
              <a:t>microscoop</a:t>
            </a:r>
            <a:r>
              <a:rPr lang="en-US" sz="1600" dirty="0"/>
              <a:t> </a:t>
            </a:r>
            <a:r>
              <a:rPr lang="en-US" sz="1600" dirty="0" err="1"/>
              <a:t>bekeken</a:t>
            </a:r>
            <a:r>
              <a:rPr lang="en-US" sz="1600" dirty="0"/>
              <a:t> </a:t>
            </a:r>
            <a:r>
              <a:rPr lang="en-US" sz="1600" dirty="0" err="1"/>
              <a:t>kan</a:t>
            </a:r>
            <a:r>
              <a:rPr lang="en-US" sz="1600" dirty="0"/>
              <a:t> </a:t>
            </a:r>
            <a:r>
              <a:rPr lang="en-US" sz="1600" dirty="0" err="1"/>
              <a:t>worden</a:t>
            </a:r>
            <a:r>
              <a:rPr lang="en-US" sz="1600" dirty="0"/>
              <a:t> </a:t>
            </a:r>
          </a:p>
        </p:txBody>
      </p:sp>
      <p:sp>
        <p:nvSpPr>
          <p:cNvPr id="10" name="PIJL-RECHTS 30"/>
          <p:cNvSpPr>
            <a:spLocks noChangeAspect="1"/>
          </p:cNvSpPr>
          <p:nvPr/>
        </p:nvSpPr>
        <p:spPr>
          <a:xfrm rot="5400000">
            <a:off x="2650885" y="3515220"/>
            <a:ext cx="941435" cy="357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 descr="Afbeeldingsresultaat voor cloud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06" y="2115140"/>
            <a:ext cx="4494720" cy="29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5605488" y="3087648"/>
            <a:ext cx="3626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Het </a:t>
            </a:r>
            <a:r>
              <a:rPr lang="en-US" sz="1600" dirty="0" err="1">
                <a:solidFill>
                  <a:prstClr val="black"/>
                </a:solidFill>
              </a:rPr>
              <a:t>weefsel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dat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tussen</a:t>
            </a:r>
            <a:r>
              <a:rPr lang="en-US" sz="1600" dirty="0">
                <a:solidFill>
                  <a:prstClr val="black"/>
                </a:solidFill>
              </a:rPr>
              <a:t> de </a:t>
            </a:r>
            <a:r>
              <a:rPr lang="en-US" sz="1600" dirty="0" err="1">
                <a:solidFill>
                  <a:prstClr val="black"/>
                </a:solidFill>
              </a:rPr>
              <a:t>glaasjes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ligt</a:t>
            </a:r>
            <a:r>
              <a:rPr lang="en-US" sz="1600" dirty="0">
                <a:solidFill>
                  <a:prstClr val="black"/>
                </a:solidFill>
              </a:rPr>
              <a:t> is 4 µm (micrometer) </a:t>
            </a:r>
            <a:r>
              <a:rPr lang="en-US" sz="1600" dirty="0" err="1">
                <a:solidFill>
                  <a:prstClr val="black"/>
                </a:solidFill>
              </a:rPr>
              <a:t>dik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dat</a:t>
            </a:r>
            <a:r>
              <a:rPr lang="en-US" sz="1600" dirty="0">
                <a:solidFill>
                  <a:prstClr val="black"/>
                </a:solidFill>
              </a:rPr>
              <a:t> is 0,004 millimeter. </a:t>
            </a:r>
            <a:r>
              <a:rPr lang="en-US" sz="1600" dirty="0" err="1">
                <a:solidFill>
                  <a:prstClr val="black"/>
                </a:solidFill>
              </a:rPr>
              <a:t>Ter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vergelijking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een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gemiddelde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mensenhaar</a:t>
            </a:r>
            <a:r>
              <a:rPr lang="en-US" sz="1600" dirty="0">
                <a:solidFill>
                  <a:prstClr val="black"/>
                </a:solidFill>
              </a:rPr>
              <a:t> is 75 µm </a:t>
            </a:r>
            <a:r>
              <a:rPr lang="en-US" sz="1600" dirty="0" err="1">
                <a:solidFill>
                  <a:prstClr val="black"/>
                </a:solidFill>
              </a:rPr>
              <a:t>dik</a:t>
            </a:r>
            <a:r>
              <a:rPr lang="en-US" sz="1600" dirty="0">
                <a:solidFill>
                  <a:prstClr val="black"/>
                </a:solidFill>
              </a:rPr>
              <a:t> (0,075 millimeter).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02" y="803234"/>
            <a:ext cx="2275508" cy="5223195"/>
          </a:xfrm>
          <a:prstGeom prst="rect">
            <a:avLst/>
          </a:prstGeom>
        </p:spPr>
      </p:pic>
      <p:sp>
        <p:nvSpPr>
          <p:cNvPr id="14" name="PIJL-LINKS en -RECHTS 16"/>
          <p:cNvSpPr/>
          <p:nvPr/>
        </p:nvSpPr>
        <p:spPr>
          <a:xfrm rot="16200000" flipH="1">
            <a:off x="9483274" y="3659328"/>
            <a:ext cx="1148443" cy="271453"/>
          </a:xfrm>
          <a:prstGeom prst="leftRightArrow">
            <a:avLst>
              <a:gd name="adj1" fmla="val 23641"/>
              <a:gd name="adj2" fmla="val 37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1,5 cm</a:t>
            </a:r>
          </a:p>
        </p:txBody>
      </p:sp>
      <p:sp>
        <p:nvSpPr>
          <p:cNvPr id="15" name="PIJL-RECHTS 30"/>
          <p:cNvSpPr>
            <a:spLocks noChangeAspect="1"/>
          </p:cNvSpPr>
          <p:nvPr/>
        </p:nvSpPr>
        <p:spPr>
          <a:xfrm rot="19560657">
            <a:off x="5058954" y="5252696"/>
            <a:ext cx="1111946" cy="422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46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98" y="510221"/>
            <a:ext cx="6375230" cy="62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4" t="24576" r="25813" b="39917"/>
          <a:stretch/>
        </p:blipFill>
        <p:spPr bwMode="auto">
          <a:xfrm>
            <a:off x="7417321" y="3889860"/>
            <a:ext cx="2514600" cy="252339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Afbeeldingsresultaat voor cloud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15" y="202981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2139829" y="862821"/>
            <a:ext cx="227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Hier</a:t>
            </a:r>
            <a:r>
              <a:rPr lang="en-US" sz="1600" dirty="0"/>
              <a:t> </a:t>
            </a:r>
            <a:r>
              <a:rPr lang="en-US" sz="1600" dirty="0" err="1"/>
              <a:t>zie</a:t>
            </a:r>
            <a:r>
              <a:rPr lang="en-US" sz="1600" dirty="0"/>
              <a:t> je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flink</a:t>
            </a:r>
            <a:r>
              <a:rPr lang="en-US" sz="1600" dirty="0"/>
              <a:t> </a:t>
            </a:r>
            <a:r>
              <a:rPr lang="en-US" sz="1600" dirty="0" err="1"/>
              <a:t>uitvergroot</a:t>
            </a:r>
            <a:r>
              <a:rPr lang="en-US" sz="1600" dirty="0"/>
              <a:t> </a:t>
            </a:r>
            <a:r>
              <a:rPr lang="en-US" sz="1600" dirty="0" err="1"/>
              <a:t>voorbeeld</a:t>
            </a:r>
            <a:r>
              <a:rPr lang="en-US" sz="1600" dirty="0"/>
              <a:t> van </a:t>
            </a:r>
            <a:r>
              <a:rPr lang="en-US" sz="1600" dirty="0" err="1"/>
              <a:t>zo’n</a:t>
            </a:r>
            <a:r>
              <a:rPr lang="en-US" sz="1600" dirty="0"/>
              <a:t> </a:t>
            </a:r>
            <a:r>
              <a:rPr lang="en-US" sz="1600" dirty="0" err="1"/>
              <a:t>stukje</a:t>
            </a:r>
            <a:r>
              <a:rPr lang="en-US" sz="1600" dirty="0"/>
              <a:t> </a:t>
            </a:r>
            <a:r>
              <a:rPr lang="en-US" sz="1600" b="1" dirty="0" err="1"/>
              <a:t>weefsel</a:t>
            </a:r>
            <a:endParaRPr lang="en-US" sz="1600" b="1" dirty="0"/>
          </a:p>
        </p:txBody>
      </p:sp>
      <p:pic>
        <p:nvPicPr>
          <p:cNvPr id="13" name="Picture 5" descr="Afbeeldingsresultaat voor cloud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00" y="1897201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7389984" y="2468875"/>
            <a:ext cx="2496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 die </a:t>
            </a:r>
            <a:r>
              <a:rPr lang="en-US" sz="1600" dirty="0" err="1"/>
              <a:t>paarse</a:t>
            </a:r>
            <a:r>
              <a:rPr lang="en-US" sz="1600" dirty="0"/>
              <a:t> </a:t>
            </a:r>
            <a:r>
              <a:rPr lang="en-US" sz="1600" dirty="0" err="1"/>
              <a:t>bolletjes</a:t>
            </a:r>
            <a:r>
              <a:rPr lang="en-US" sz="1600" dirty="0"/>
              <a:t> </a:t>
            </a:r>
            <a:r>
              <a:rPr lang="en-US" sz="1600" dirty="0" err="1"/>
              <a:t>zijn</a:t>
            </a:r>
            <a:r>
              <a:rPr lang="en-US" sz="1600" dirty="0"/>
              <a:t> </a:t>
            </a:r>
            <a:r>
              <a:rPr lang="en-US" sz="1600" b="1" dirty="0" err="1"/>
              <a:t>cellen</a:t>
            </a:r>
            <a:r>
              <a:rPr lang="en-US" sz="1600" dirty="0"/>
              <a:t>. De </a:t>
            </a:r>
            <a:r>
              <a:rPr lang="en-US" sz="1600" dirty="0" err="1"/>
              <a:t>dokter</a:t>
            </a:r>
            <a:r>
              <a:rPr lang="en-US" sz="1600" dirty="0"/>
              <a:t>  </a:t>
            </a:r>
            <a:r>
              <a:rPr lang="en-US" sz="1600" dirty="0" err="1"/>
              <a:t>controleert</a:t>
            </a:r>
            <a:r>
              <a:rPr lang="en-US" sz="1600" dirty="0"/>
              <a:t> of </a:t>
            </a:r>
            <a:r>
              <a:rPr lang="en-US" sz="1600" dirty="0" err="1"/>
              <a:t>ze</a:t>
            </a:r>
            <a:r>
              <a:rPr lang="en-US" sz="1600" dirty="0"/>
              <a:t> </a:t>
            </a:r>
            <a:r>
              <a:rPr lang="en-US" sz="1600" dirty="0" err="1"/>
              <a:t>allemaal</a:t>
            </a:r>
            <a:r>
              <a:rPr lang="en-US" sz="1600" dirty="0"/>
              <a:t> </a:t>
            </a:r>
            <a:r>
              <a:rPr lang="en-US" sz="1600" dirty="0" err="1"/>
              <a:t>gezond</a:t>
            </a:r>
            <a:r>
              <a:rPr lang="en-US" sz="1600" dirty="0"/>
              <a:t> </a:t>
            </a:r>
            <a:r>
              <a:rPr lang="en-US" sz="1600" dirty="0" err="1"/>
              <a:t>zijn</a:t>
            </a:r>
            <a:r>
              <a:rPr lang="en-US" sz="1600" dirty="0"/>
              <a:t>. </a:t>
            </a:r>
            <a:r>
              <a:rPr lang="en-US" sz="1600" dirty="0" err="1"/>
              <a:t>Helaas</a:t>
            </a:r>
            <a:r>
              <a:rPr lang="en-US" sz="1600" dirty="0"/>
              <a:t> is </a:t>
            </a:r>
            <a:r>
              <a:rPr lang="en-US" sz="1600" dirty="0" err="1"/>
              <a:t>dat</a:t>
            </a:r>
            <a:r>
              <a:rPr lang="en-US" sz="1600" dirty="0"/>
              <a:t> </a:t>
            </a:r>
            <a:r>
              <a:rPr lang="en-US" sz="1600" dirty="0" err="1"/>
              <a:t>niet</a:t>
            </a:r>
            <a:r>
              <a:rPr lang="en-US" sz="1600" dirty="0"/>
              <a:t> </a:t>
            </a:r>
            <a:r>
              <a:rPr lang="en-US" sz="1600" dirty="0" err="1"/>
              <a:t>altijd</a:t>
            </a:r>
            <a:r>
              <a:rPr lang="en-US" sz="1600" dirty="0"/>
              <a:t> zo</a:t>
            </a:r>
          </a:p>
        </p:txBody>
      </p:sp>
      <p:pic>
        <p:nvPicPr>
          <p:cNvPr id="15" name="Picture 5" descr="Afbeeldingsresultaat voor cloud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44" y="4262576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2139829" y="5030674"/>
            <a:ext cx="249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Ernstig</a:t>
            </a:r>
            <a:r>
              <a:rPr lang="en-US" sz="1600" dirty="0"/>
              <a:t> </a:t>
            </a:r>
            <a:r>
              <a:rPr lang="en-US" sz="1600" dirty="0" err="1"/>
              <a:t>zieke</a:t>
            </a:r>
            <a:r>
              <a:rPr lang="en-US" sz="1600" dirty="0"/>
              <a:t> </a:t>
            </a:r>
            <a:r>
              <a:rPr lang="en-US" sz="1600" dirty="0" err="1"/>
              <a:t>cellen</a:t>
            </a:r>
            <a:r>
              <a:rPr lang="en-US" sz="1600" dirty="0"/>
              <a:t> die </a:t>
            </a:r>
            <a:r>
              <a:rPr lang="en-US" sz="1600" dirty="0" err="1"/>
              <a:t>veel</a:t>
            </a:r>
            <a:r>
              <a:rPr lang="en-US" sz="1600" dirty="0"/>
              <a:t> </a:t>
            </a:r>
            <a:r>
              <a:rPr lang="en-US" sz="1600" dirty="0" err="1"/>
              <a:t>te</a:t>
            </a:r>
            <a:r>
              <a:rPr lang="en-US" sz="1600" dirty="0"/>
              <a:t> hard </a:t>
            </a:r>
            <a:r>
              <a:rPr lang="en-US" sz="1600" dirty="0" err="1"/>
              <a:t>groeien</a:t>
            </a:r>
            <a:r>
              <a:rPr lang="en-US" sz="1600" dirty="0"/>
              <a:t> </a:t>
            </a:r>
            <a:r>
              <a:rPr lang="en-US" sz="1600" dirty="0" err="1"/>
              <a:t>noemen</a:t>
            </a:r>
            <a:r>
              <a:rPr lang="en-US" sz="1600" dirty="0"/>
              <a:t> we </a:t>
            </a:r>
            <a:r>
              <a:rPr lang="en-US" sz="1600" b="1" dirty="0" err="1"/>
              <a:t>kankercellen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98218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46" y="0"/>
            <a:ext cx="10356507" cy="6858000"/>
          </a:xfrm>
          <a:prstGeom prst="rect">
            <a:avLst/>
          </a:prstGeom>
        </p:spPr>
      </p:pic>
      <p:pic>
        <p:nvPicPr>
          <p:cNvPr id="8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7" y="4272261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755379" y="4867574"/>
            <a:ext cx="250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Deze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gezonde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lymfekliercellen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zijn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7 µm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groot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(0,007 millimeter)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3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53" y="415882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8832781" y="1159687"/>
            <a:ext cx="2107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Kanker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cellen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zijn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15 µm of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groter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(0,015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millimeter)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PIJL-RECHTS 30"/>
          <p:cNvSpPr>
            <a:spLocks noChangeAspect="1"/>
          </p:cNvSpPr>
          <p:nvPr/>
        </p:nvSpPr>
        <p:spPr>
          <a:xfrm rot="16693350">
            <a:off x="1782372" y="3496213"/>
            <a:ext cx="1511309" cy="377962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PIJL-RECHTS 30"/>
          <p:cNvSpPr>
            <a:spLocks noChangeAspect="1"/>
          </p:cNvSpPr>
          <p:nvPr/>
        </p:nvSpPr>
        <p:spPr>
          <a:xfrm rot="6000343">
            <a:off x="9489787" y="3019843"/>
            <a:ext cx="1368230" cy="342180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5" descr="Afbeeldingsresultaat voor cloud cartoon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8129"/>
            <a:ext cx="2408189" cy="144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237507" y="728800"/>
            <a:ext cx="21706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Ter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vergelijking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een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mensenhaar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is 75 </a:t>
            </a:r>
            <a:r>
              <a:rPr lang="en-US" sz="1600" dirty="0">
                <a:solidFill>
                  <a:prstClr val="black"/>
                </a:solidFill>
              </a:rPr>
              <a:t>µm</a:t>
            </a:r>
          </a:p>
          <a:p>
            <a:pPr lvl="0" algn="ctr"/>
            <a:r>
              <a:rPr lang="en-US" sz="1600" dirty="0">
                <a:solidFill>
                  <a:prstClr val="black"/>
                </a:solidFill>
              </a:rPr>
              <a:t>(0,075 millimeter)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0708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98" y="510221"/>
            <a:ext cx="6375230" cy="62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15" y="202981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2103268" y="754801"/>
            <a:ext cx="2496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Als</a:t>
            </a:r>
            <a:r>
              <a:rPr lang="en-US" sz="1600" dirty="0"/>
              <a:t> </a:t>
            </a:r>
            <a:r>
              <a:rPr lang="en-US" sz="1600" dirty="0" err="1"/>
              <a:t>er</a:t>
            </a:r>
            <a:r>
              <a:rPr lang="en-US" sz="1600" dirty="0"/>
              <a:t> </a:t>
            </a:r>
            <a:r>
              <a:rPr lang="en-US" sz="1600" dirty="0" err="1"/>
              <a:t>kankercellen</a:t>
            </a:r>
            <a:r>
              <a:rPr lang="en-US" sz="1600" dirty="0"/>
              <a:t> </a:t>
            </a:r>
            <a:r>
              <a:rPr lang="en-US" sz="1600" dirty="0" err="1"/>
              <a:t>aanwezig</a:t>
            </a:r>
            <a:r>
              <a:rPr lang="en-US" sz="1600" dirty="0"/>
              <a:t> </a:t>
            </a:r>
            <a:r>
              <a:rPr lang="en-US" sz="1600" dirty="0" err="1"/>
              <a:t>zijn</a:t>
            </a:r>
            <a:r>
              <a:rPr lang="en-US" sz="1600" dirty="0"/>
              <a:t> is het </a:t>
            </a:r>
            <a:r>
              <a:rPr lang="en-US" sz="1600" dirty="0" err="1"/>
              <a:t>natuurlijk</a:t>
            </a:r>
            <a:r>
              <a:rPr lang="en-US" sz="1600" dirty="0"/>
              <a:t> </a:t>
            </a:r>
            <a:r>
              <a:rPr lang="en-US" sz="1600" dirty="0" err="1"/>
              <a:t>belangrijk</a:t>
            </a:r>
            <a:r>
              <a:rPr lang="en-US" sz="1600" dirty="0"/>
              <a:t> </a:t>
            </a:r>
            <a:r>
              <a:rPr lang="en-US" sz="1600" dirty="0" err="1"/>
              <a:t>dat</a:t>
            </a:r>
            <a:r>
              <a:rPr lang="en-US" sz="1600" dirty="0"/>
              <a:t>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b="1" dirty="0" err="1"/>
              <a:t>gevonden</a:t>
            </a:r>
            <a:r>
              <a:rPr lang="en-US" sz="1600" dirty="0"/>
              <a:t> </a:t>
            </a:r>
            <a:r>
              <a:rPr lang="en-US" sz="1600" dirty="0" err="1"/>
              <a:t>worden</a:t>
            </a:r>
            <a:r>
              <a:rPr lang="en-US" sz="1600" dirty="0"/>
              <a:t>!</a:t>
            </a:r>
          </a:p>
        </p:txBody>
      </p:sp>
      <p:pic>
        <p:nvPicPr>
          <p:cNvPr id="10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20" y="4005076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7619178" y="4788026"/>
            <a:ext cx="2110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Maar hoe </a:t>
            </a:r>
            <a:r>
              <a:rPr lang="en-US" sz="1600" b="1" dirty="0" err="1"/>
              <a:t>herkent</a:t>
            </a:r>
            <a:r>
              <a:rPr lang="en-US" sz="1600" dirty="0"/>
              <a:t> de </a:t>
            </a:r>
            <a:r>
              <a:rPr lang="en-US" sz="1600" dirty="0" err="1"/>
              <a:t>dokter</a:t>
            </a:r>
            <a:r>
              <a:rPr lang="en-US" sz="1600" dirty="0"/>
              <a:t>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zieke</a:t>
            </a:r>
            <a:r>
              <a:rPr lang="en-US" sz="1600" dirty="0"/>
              <a:t> </a:t>
            </a:r>
            <a:r>
              <a:rPr lang="en-US" sz="1600" dirty="0" err="1"/>
              <a:t>cellen</a:t>
            </a:r>
            <a:r>
              <a:rPr lang="en-US" sz="1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7551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B37CB4A-7989-4CA0-8E87-2169007FF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7" y="657737"/>
            <a:ext cx="1776972" cy="3553944"/>
          </a:xfrm>
          <a:prstGeom prst="rect">
            <a:avLst/>
          </a:prstGeom>
        </p:spPr>
      </p:pic>
      <p:pic>
        <p:nvPicPr>
          <p:cNvPr id="6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81" y="2020790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2670364" y="2616999"/>
            <a:ext cx="2338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herkennen</a:t>
            </a:r>
            <a:r>
              <a:rPr lang="en-US" dirty="0"/>
              <a:t> van </a:t>
            </a:r>
            <a:r>
              <a:rPr lang="en-US" dirty="0" err="1"/>
              <a:t>kankercellen</a:t>
            </a:r>
            <a:r>
              <a:rPr lang="en-US" dirty="0"/>
              <a:t> is </a:t>
            </a:r>
            <a:r>
              <a:rPr lang="en-US" b="1" dirty="0" err="1"/>
              <a:t>ervaring</a:t>
            </a:r>
            <a:r>
              <a:rPr lang="en-US" dirty="0"/>
              <a:t> erg </a:t>
            </a:r>
            <a:r>
              <a:rPr lang="en-US" dirty="0" err="1"/>
              <a:t>belangrijk</a:t>
            </a:r>
            <a:endParaRPr lang="en-US" dirty="0"/>
          </a:p>
        </p:txBody>
      </p:sp>
      <p:pic>
        <p:nvPicPr>
          <p:cNvPr id="10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565" y="101739"/>
            <a:ext cx="3313802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2406316" y="650648"/>
            <a:ext cx="2338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 </a:t>
            </a:r>
            <a:r>
              <a:rPr lang="en-US" dirty="0" err="1"/>
              <a:t>dokter</a:t>
            </a:r>
            <a:r>
              <a:rPr lang="en-US" dirty="0"/>
              <a:t> die </a:t>
            </a:r>
            <a:r>
              <a:rPr lang="en-US" dirty="0" err="1"/>
              <a:t>probeert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cellen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herkennen</a:t>
            </a:r>
            <a:r>
              <a:rPr lang="en-US" dirty="0"/>
              <a:t> </a:t>
            </a:r>
            <a:r>
              <a:rPr lang="en-US" dirty="0" err="1"/>
              <a:t>heet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b="1" dirty="0" err="1"/>
              <a:t>patholoog</a:t>
            </a:r>
            <a:endParaRPr lang="en-US" b="1" dirty="0"/>
          </a:p>
        </p:txBody>
      </p:sp>
      <p:pic>
        <p:nvPicPr>
          <p:cNvPr id="12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00" y="947904"/>
            <a:ext cx="4165958" cy="27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5904962" y="1638204"/>
            <a:ext cx="28306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 </a:t>
            </a:r>
            <a:r>
              <a:rPr lang="en-US" dirty="0" err="1"/>
              <a:t>patholoog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daarom</a:t>
            </a:r>
            <a:r>
              <a:rPr lang="en-US" dirty="0"/>
              <a:t> 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plaatjes</a:t>
            </a:r>
            <a:r>
              <a:rPr lang="en-US" dirty="0"/>
              <a:t> van </a:t>
            </a:r>
            <a:r>
              <a:rPr lang="en-US" dirty="0" err="1"/>
              <a:t>zieke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gezonde</a:t>
            </a:r>
            <a:r>
              <a:rPr lang="en-US" dirty="0"/>
              <a:t> </a:t>
            </a:r>
            <a:r>
              <a:rPr lang="en-US" dirty="0" err="1"/>
              <a:t>cellen</a:t>
            </a:r>
            <a:r>
              <a:rPr lang="en-US" dirty="0"/>
              <a:t> </a:t>
            </a:r>
            <a:r>
              <a:rPr lang="en-US" dirty="0" err="1"/>
              <a:t>bekijken</a:t>
            </a:r>
            <a:r>
              <a:rPr lang="en-US" dirty="0"/>
              <a:t> om het </a:t>
            </a:r>
            <a:r>
              <a:rPr lang="en-US" dirty="0" err="1"/>
              <a:t>verschil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leren</a:t>
            </a:r>
            <a:endParaRPr lang="en-US" b="1" dirty="0"/>
          </a:p>
        </p:txBody>
      </p:sp>
      <p:pic>
        <p:nvPicPr>
          <p:cNvPr id="14" name="Picture 5" descr="Afbeeldingsresultaat voor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988" y="4016219"/>
            <a:ext cx="4256992" cy="276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4579111" y="4711453"/>
            <a:ext cx="33138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Laten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plaatjes</a:t>
            </a:r>
            <a:r>
              <a:rPr lang="en-US" dirty="0"/>
              <a:t> van </a:t>
            </a:r>
            <a:r>
              <a:rPr lang="en-US" dirty="0" err="1"/>
              <a:t>zieke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gezonde</a:t>
            </a:r>
            <a:r>
              <a:rPr lang="en-US" dirty="0"/>
              <a:t> </a:t>
            </a:r>
            <a:r>
              <a:rPr lang="en-US" dirty="0" err="1"/>
              <a:t>cellen</a:t>
            </a:r>
            <a:r>
              <a:rPr lang="en-US" dirty="0"/>
              <a:t> </a:t>
            </a:r>
            <a:r>
              <a:rPr lang="en-US" dirty="0" err="1"/>
              <a:t>bekijken</a:t>
            </a:r>
            <a:r>
              <a:rPr lang="en-US" dirty="0"/>
              <a:t>, </a:t>
            </a:r>
            <a:r>
              <a:rPr lang="en-US" dirty="0" err="1"/>
              <a:t>zodat</a:t>
            </a:r>
            <a:r>
              <a:rPr lang="en-US" dirty="0"/>
              <a:t> we </a:t>
            </a:r>
            <a:r>
              <a:rPr lang="en-US" dirty="0" err="1"/>
              <a:t>straks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proberen</a:t>
            </a:r>
            <a:r>
              <a:rPr lang="en-US" dirty="0"/>
              <a:t> om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kankercellen</a:t>
            </a:r>
            <a:r>
              <a:rPr lang="en-US" dirty="0"/>
              <a:t> op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sporen</a:t>
            </a:r>
            <a:r>
              <a:rPr lang="en-US" dirty="0"/>
              <a:t>!</a:t>
            </a:r>
            <a:endParaRPr lang="en-US" b="1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69" y="3392530"/>
            <a:ext cx="1431411" cy="11490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636" y="1264364"/>
            <a:ext cx="1363276" cy="10876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764" y="1169967"/>
            <a:ext cx="1301499" cy="9534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65" y="1517457"/>
            <a:ext cx="1168351" cy="9750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550" y="2171684"/>
            <a:ext cx="1388360" cy="11657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PIJL-RECHTS 35"/>
          <p:cNvSpPr/>
          <p:nvPr/>
        </p:nvSpPr>
        <p:spPr>
          <a:xfrm>
            <a:off x="8735590" y="1808212"/>
            <a:ext cx="1212419" cy="460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73" y="2837239"/>
            <a:ext cx="1276735" cy="9314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914" y="2449340"/>
            <a:ext cx="1153995" cy="9700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79" y="3297751"/>
            <a:ext cx="1301499" cy="10683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1557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27" grpId="0" animBg="1"/>
    </p:bldLst>
  </p:timing>
</p:sld>
</file>

<file path=ppt/theme/theme1.xml><?xml version="1.0" encoding="utf-8"?>
<a:theme xmlns:a="http://schemas.openxmlformats.org/drawingml/2006/main" name="Thema WKRU - breedbeeld - voorstel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a WKRU - breedbeeld - voorstel2" id="{C0505BF6-2BEC-4725-8DC7-83ED56CCC7D0}" vid="{72EB324B-1D47-46FB-881A-0BB8E71B576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 WKRU - breedbeeld</Template>
  <TotalTime>635</TotalTime>
  <Words>596</Words>
  <Application>Microsoft Office PowerPoint</Application>
  <PresentationFormat>Widescreen</PresentationFormat>
  <Paragraphs>116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Thema WKRU - breedbeeld - voorstel2</vt:lpstr>
      <vt:lpstr>Kantoorthema</vt:lpstr>
      <vt:lpstr>Diagnostiek door de patholoog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Antwoordmodel</vt:lpstr>
      <vt:lpstr>PowerPoint Presentation</vt:lpstr>
      <vt:lpstr>PowerPoint Presentation</vt:lpstr>
      <vt:lpstr>PowerPoint Presentation</vt:lpstr>
      <vt:lpstr>PowerPoint Presentation</vt:lpstr>
    </vt:vector>
  </TitlesOfParts>
  <Company>SCCM01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Merel van 't Level</dc:creator>
  <cp:lastModifiedBy>janvanbaren</cp:lastModifiedBy>
  <cp:revision>85</cp:revision>
  <dcterms:created xsi:type="dcterms:W3CDTF">2019-01-28T13:26:31Z</dcterms:created>
  <dcterms:modified xsi:type="dcterms:W3CDTF">2020-01-27T11:56:06Z</dcterms:modified>
</cp:coreProperties>
</file>