
<file path=[Content_Types].xml><?xml version="1.0" encoding="utf-8"?>
<Types xmlns="http://schemas.openxmlformats.org/package/2006/content-types">
  <Default Extension="png" ContentType="image/png"/>
  <Default Extension="mp3" ContentType="audio/m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256" r:id="rId2"/>
    <p:sldId id="257" r:id="rId3"/>
    <p:sldId id="258" r:id="rId4"/>
    <p:sldId id="278" r:id="rId5"/>
    <p:sldId id="385" r:id="rId6"/>
    <p:sldId id="386" r:id="rId7"/>
    <p:sldId id="410" r:id="rId8"/>
    <p:sldId id="388" r:id="rId9"/>
    <p:sldId id="298" r:id="rId10"/>
    <p:sldId id="349" r:id="rId11"/>
    <p:sldId id="389" r:id="rId12"/>
    <p:sldId id="299" r:id="rId13"/>
    <p:sldId id="390" r:id="rId14"/>
    <p:sldId id="300" r:id="rId15"/>
    <p:sldId id="400" r:id="rId16"/>
    <p:sldId id="301" r:id="rId17"/>
    <p:sldId id="391" r:id="rId18"/>
    <p:sldId id="302" r:id="rId19"/>
    <p:sldId id="401" r:id="rId20"/>
    <p:sldId id="303" r:id="rId21"/>
    <p:sldId id="402" r:id="rId22"/>
    <p:sldId id="297" r:id="rId23"/>
    <p:sldId id="392" r:id="rId24"/>
    <p:sldId id="351" r:id="rId25"/>
    <p:sldId id="403" r:id="rId26"/>
    <p:sldId id="353" r:id="rId27"/>
    <p:sldId id="404" r:id="rId28"/>
    <p:sldId id="355" r:id="rId29"/>
    <p:sldId id="393" r:id="rId30"/>
    <p:sldId id="357" r:id="rId31"/>
    <p:sldId id="358" r:id="rId32"/>
    <p:sldId id="394" r:id="rId33"/>
    <p:sldId id="362" r:id="rId34"/>
    <p:sldId id="405" r:id="rId35"/>
    <p:sldId id="364" r:id="rId36"/>
    <p:sldId id="395" r:id="rId37"/>
    <p:sldId id="366" r:id="rId38"/>
    <p:sldId id="406" r:id="rId39"/>
    <p:sldId id="368" r:id="rId40"/>
    <p:sldId id="407" r:id="rId41"/>
    <p:sldId id="370" r:id="rId42"/>
    <p:sldId id="396" r:id="rId43"/>
    <p:sldId id="372" r:id="rId44"/>
    <p:sldId id="408" r:id="rId45"/>
    <p:sldId id="374" r:id="rId46"/>
    <p:sldId id="409" r:id="rId47"/>
    <p:sldId id="376" r:id="rId48"/>
    <p:sldId id="397" r:id="rId49"/>
    <p:sldId id="378" r:id="rId50"/>
    <p:sldId id="398" r:id="rId51"/>
    <p:sldId id="380" r:id="rId52"/>
    <p:sldId id="332" r:id="rId53"/>
  </p:sldIdLst>
  <p:sldSz cx="12192000" cy="6858000"/>
  <p:notesSz cx="6858000" cy="9144000"/>
  <p:custShowLst>
    <p:custShow name="Aangepaste voorstelling 1" id="0">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12" autoAdjust="0"/>
    <p:restoredTop sz="94660"/>
  </p:normalViewPr>
  <p:slideViewPr>
    <p:cSldViewPr>
      <p:cViewPr varScale="1">
        <p:scale>
          <a:sx n="105" d="100"/>
          <a:sy n="105" d="100"/>
        </p:scale>
        <p:origin x="216"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B931E8-D789-4E80-8872-29DF30A80307}" type="datetimeFigureOut">
              <a:rPr lang="nl-NL" smtClean="0"/>
              <a:t>10-9-2019</a:t>
            </a:fld>
            <a:endParaRPr lang="nl-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267F2A-7DE3-43C2-9CE8-C8AC12E1A606}" type="slidenum">
              <a:rPr lang="nl-NL" smtClean="0"/>
              <a:t>‹#›</a:t>
            </a:fld>
            <a:endParaRPr lang="nl-NL"/>
          </a:p>
        </p:txBody>
      </p:sp>
    </p:spTree>
    <p:extLst>
      <p:ext uri="{BB962C8B-B14F-4D97-AF65-F5344CB8AC3E}">
        <p14:creationId xmlns:p14="http://schemas.microsoft.com/office/powerpoint/2010/main" val="2684490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3</a:t>
            </a:fld>
            <a:endParaRPr lang="nl-NL"/>
          </a:p>
        </p:txBody>
      </p:sp>
    </p:spTree>
    <p:extLst>
      <p:ext uri="{BB962C8B-B14F-4D97-AF65-F5344CB8AC3E}">
        <p14:creationId xmlns:p14="http://schemas.microsoft.com/office/powerpoint/2010/main" val="3169794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38</a:t>
            </a:fld>
            <a:endParaRPr lang="nl-NL"/>
          </a:p>
        </p:txBody>
      </p:sp>
    </p:spTree>
    <p:extLst>
      <p:ext uri="{BB962C8B-B14F-4D97-AF65-F5344CB8AC3E}">
        <p14:creationId xmlns:p14="http://schemas.microsoft.com/office/powerpoint/2010/main" val="38307666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40</a:t>
            </a:fld>
            <a:endParaRPr lang="nl-NL"/>
          </a:p>
        </p:txBody>
      </p:sp>
    </p:spTree>
    <p:extLst>
      <p:ext uri="{BB962C8B-B14F-4D97-AF65-F5344CB8AC3E}">
        <p14:creationId xmlns:p14="http://schemas.microsoft.com/office/powerpoint/2010/main" val="42881982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44</a:t>
            </a:fld>
            <a:endParaRPr lang="nl-NL"/>
          </a:p>
        </p:txBody>
      </p:sp>
    </p:spTree>
    <p:extLst>
      <p:ext uri="{BB962C8B-B14F-4D97-AF65-F5344CB8AC3E}">
        <p14:creationId xmlns:p14="http://schemas.microsoft.com/office/powerpoint/2010/main" val="35889967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46</a:t>
            </a:fld>
            <a:endParaRPr lang="nl-NL"/>
          </a:p>
        </p:txBody>
      </p:sp>
    </p:spTree>
    <p:extLst>
      <p:ext uri="{BB962C8B-B14F-4D97-AF65-F5344CB8AC3E}">
        <p14:creationId xmlns:p14="http://schemas.microsoft.com/office/powerpoint/2010/main" val="97275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6</a:t>
            </a:fld>
            <a:endParaRPr lang="nl-NL"/>
          </a:p>
        </p:txBody>
      </p:sp>
    </p:spTree>
    <p:extLst>
      <p:ext uri="{BB962C8B-B14F-4D97-AF65-F5344CB8AC3E}">
        <p14:creationId xmlns:p14="http://schemas.microsoft.com/office/powerpoint/2010/main" val="492216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7</a:t>
            </a:fld>
            <a:endParaRPr lang="nl-NL"/>
          </a:p>
        </p:txBody>
      </p:sp>
    </p:spTree>
    <p:extLst>
      <p:ext uri="{BB962C8B-B14F-4D97-AF65-F5344CB8AC3E}">
        <p14:creationId xmlns:p14="http://schemas.microsoft.com/office/powerpoint/2010/main" val="3262811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15</a:t>
            </a:fld>
            <a:endParaRPr lang="nl-NL"/>
          </a:p>
        </p:txBody>
      </p:sp>
    </p:spTree>
    <p:extLst>
      <p:ext uri="{BB962C8B-B14F-4D97-AF65-F5344CB8AC3E}">
        <p14:creationId xmlns:p14="http://schemas.microsoft.com/office/powerpoint/2010/main" val="2513924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19</a:t>
            </a:fld>
            <a:endParaRPr lang="nl-NL"/>
          </a:p>
        </p:txBody>
      </p:sp>
    </p:spTree>
    <p:extLst>
      <p:ext uri="{BB962C8B-B14F-4D97-AF65-F5344CB8AC3E}">
        <p14:creationId xmlns:p14="http://schemas.microsoft.com/office/powerpoint/2010/main" val="2120789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21</a:t>
            </a:fld>
            <a:endParaRPr lang="nl-NL"/>
          </a:p>
        </p:txBody>
      </p:sp>
    </p:spTree>
    <p:extLst>
      <p:ext uri="{BB962C8B-B14F-4D97-AF65-F5344CB8AC3E}">
        <p14:creationId xmlns:p14="http://schemas.microsoft.com/office/powerpoint/2010/main" val="3534173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25</a:t>
            </a:fld>
            <a:endParaRPr lang="nl-NL"/>
          </a:p>
        </p:txBody>
      </p:sp>
    </p:spTree>
    <p:extLst>
      <p:ext uri="{BB962C8B-B14F-4D97-AF65-F5344CB8AC3E}">
        <p14:creationId xmlns:p14="http://schemas.microsoft.com/office/powerpoint/2010/main" val="178387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27</a:t>
            </a:fld>
            <a:endParaRPr lang="nl-NL"/>
          </a:p>
        </p:txBody>
      </p:sp>
    </p:spTree>
    <p:extLst>
      <p:ext uri="{BB962C8B-B14F-4D97-AF65-F5344CB8AC3E}">
        <p14:creationId xmlns:p14="http://schemas.microsoft.com/office/powerpoint/2010/main" val="6832800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2000" kern="1200" dirty="0">
                <a:solidFill>
                  <a:schemeClr val="tx1"/>
                </a:solidFill>
                <a:effectLst/>
                <a:highlight>
                  <a:srgbClr val="FFFF00"/>
                </a:highlight>
                <a:latin typeface="+mn-lt"/>
                <a:ea typeface="+mn-ea"/>
                <a:cs typeface="+mn-cs"/>
              </a:rPr>
              <a:t>Op de slide met 2 piepjes zijn twee plaatjes van luidsprekers te zien. Op deze manier weet je op welke slide een en op welke slide twee te horen zijn. De twee luidsprekertjes zijn niet te zien als je de presentatie op volledig </a:t>
            </a:r>
            <a:r>
              <a:rPr lang="nl-NL" sz="2000" kern="1200">
                <a:solidFill>
                  <a:schemeClr val="tx1"/>
                </a:solidFill>
                <a:effectLst/>
                <a:highlight>
                  <a:srgbClr val="FFFF00"/>
                </a:highlight>
                <a:latin typeface="+mn-lt"/>
                <a:ea typeface="+mn-ea"/>
                <a:cs typeface="+mn-cs"/>
              </a:rPr>
              <a:t>scherm afspeelt/. </a:t>
            </a:r>
            <a:endParaRPr lang="nl-NL" sz="2000" dirty="0">
              <a:highlight>
                <a:srgbClr val="FFFF00"/>
              </a:highlight>
            </a:endParaRPr>
          </a:p>
        </p:txBody>
      </p:sp>
      <p:sp>
        <p:nvSpPr>
          <p:cNvPr id="4" name="Slide Number Placeholder 3"/>
          <p:cNvSpPr>
            <a:spLocks noGrp="1"/>
          </p:cNvSpPr>
          <p:nvPr>
            <p:ph type="sldNum" sz="quarter" idx="5"/>
          </p:nvPr>
        </p:nvSpPr>
        <p:spPr/>
        <p:txBody>
          <a:bodyPr/>
          <a:lstStyle/>
          <a:p>
            <a:fld id="{D6267F2A-7DE3-43C2-9CE8-C8AC12E1A606}" type="slidenum">
              <a:rPr lang="nl-NL" smtClean="0"/>
              <a:t>34</a:t>
            </a:fld>
            <a:endParaRPr lang="nl-NL"/>
          </a:p>
        </p:txBody>
      </p:sp>
    </p:spTree>
    <p:extLst>
      <p:ext uri="{BB962C8B-B14F-4D97-AF65-F5344CB8AC3E}">
        <p14:creationId xmlns:p14="http://schemas.microsoft.com/office/powerpoint/2010/main" val="40796522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lvl1pPr algn="ctr">
              <a:defRPr>
                <a:solidFill>
                  <a:srgbClr val="008295"/>
                </a:solidFill>
              </a:defRPr>
            </a:lvl1pPr>
          </a:lstStyle>
          <a:p>
            <a:r>
              <a:rPr lang="nl-NL"/>
              <a:t>Klik om de stijl te bewerken</a:t>
            </a:r>
            <a:endParaRPr lang="nl-NL" dirty="0"/>
          </a:p>
        </p:txBody>
      </p:sp>
      <p:sp>
        <p:nvSpPr>
          <p:cNvPr id="3" name="Subtitle 2"/>
          <p:cNvSpPr>
            <a:spLocks noGrp="1"/>
          </p:cNvSpPr>
          <p:nvPr>
            <p:ph type="subTitle" idx="1"/>
          </p:nvPr>
        </p:nvSpPr>
        <p:spPr>
          <a:xfrm>
            <a:off x="1828800" y="3886200"/>
            <a:ext cx="8534400" cy="1905000"/>
          </a:xfrm>
        </p:spPr>
        <p:txBody>
          <a:bodyPr/>
          <a:lstStyle>
            <a:lvl1pPr marL="0" indent="0" algn="ctr">
              <a:buNone/>
              <a:defRPr baseline="0">
                <a:solidFill>
                  <a:srgbClr val="008295"/>
                </a:solidFill>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nl-NL"/>
              <a:t>Klik om de ondertitelstijl van het model te bewerken</a:t>
            </a:r>
            <a:endParaRPr lang="en-US" dirty="0"/>
          </a:p>
        </p:txBody>
      </p:sp>
      <p:sp>
        <p:nvSpPr>
          <p:cNvPr id="16" name="Rectangle 4"/>
          <p:cNvSpPr>
            <a:spLocks noGrp="1" noChangeArrowheads="1"/>
          </p:cNvSpPr>
          <p:nvPr>
            <p:ph type="dt" sz="half" idx="10"/>
          </p:nvPr>
        </p:nvSpPr>
        <p:spPr>
          <a:xfrm>
            <a:off x="9652000" y="6248400"/>
            <a:ext cx="1930400" cy="476250"/>
          </a:xfrm>
          <a:prstGeom prst="rect">
            <a:avLst/>
          </a:prstGeom>
          <a:ln/>
        </p:spPr>
        <p:txBody>
          <a:bodyPr/>
          <a:lstStyle>
            <a:lvl1pPr marL="0" indent="0" algn="r">
              <a:defRPr sz="1350">
                <a:solidFill>
                  <a:srgbClr val="FF6600"/>
                </a:solidFill>
                <a:latin typeface="Calibri" panose="020F0502020204030204" pitchFamily="34" charset="0"/>
              </a:defRPr>
            </a:lvl1pPr>
          </a:lstStyle>
          <a:p>
            <a:fld id="{237703A5-202C-4B26-B573-DDDB1730B0D5}" type="datetimeFigureOut">
              <a:rPr lang="nl-NL" smtClean="0"/>
              <a:t>10-9-2019</a:t>
            </a:fld>
            <a:endParaRPr lang="nl-NL"/>
          </a:p>
        </p:txBody>
      </p:sp>
      <p:sp>
        <p:nvSpPr>
          <p:cNvPr id="17" name="Rectangle 5"/>
          <p:cNvSpPr>
            <a:spLocks noGrp="1" noChangeArrowheads="1"/>
          </p:cNvSpPr>
          <p:nvPr>
            <p:ph type="ftr" sz="quarter" idx="11"/>
          </p:nvPr>
        </p:nvSpPr>
        <p:spPr>
          <a:xfrm>
            <a:off x="5486400" y="6248400"/>
            <a:ext cx="4064000" cy="476250"/>
          </a:xfrm>
          <a:prstGeom prst="rect">
            <a:avLst/>
          </a:prstGeom>
          <a:ln/>
        </p:spPr>
        <p:txBody>
          <a:bodyPr/>
          <a:lstStyle>
            <a:lvl1pPr algn="r">
              <a:defRPr>
                <a:solidFill>
                  <a:srgbClr val="FF6600"/>
                </a:solidFill>
                <a:latin typeface="Calibri" panose="020F0502020204030204" pitchFamily="34" charset="0"/>
              </a:defRPr>
            </a:lvl1pPr>
          </a:lstStyle>
          <a:p>
            <a:endParaRPr lang="nl-NL"/>
          </a:p>
        </p:txBody>
      </p:sp>
      <p:pic>
        <p:nvPicPr>
          <p:cNvPr id="6" name="Afbeelding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05306" y="163492"/>
            <a:ext cx="3026423" cy="720080"/>
          </a:xfrm>
          <a:prstGeom prst="rect">
            <a:avLst/>
          </a:prstGeom>
        </p:spPr>
      </p:pic>
    </p:spTree>
    <p:extLst>
      <p:ext uri="{BB962C8B-B14F-4D97-AF65-F5344CB8AC3E}">
        <p14:creationId xmlns:p14="http://schemas.microsoft.com/office/powerpoint/2010/main" val="424187028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atin typeface="Calibri" pitchFamily="34" charset="0"/>
              </a:defRPr>
            </a:lvl1pPr>
          </a:lstStyle>
          <a:p>
            <a:r>
              <a:rPr lang="nl-NL"/>
              <a:t>Klik om de stijl te bewerken</a:t>
            </a:r>
            <a:endParaRPr lang="nl-NL"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Rectangle 6"/>
          <p:cNvSpPr>
            <a:spLocks noGrp="1" noChangeArrowheads="1"/>
          </p:cNvSpPr>
          <p:nvPr>
            <p:ph type="sldNum" sz="quarter" idx="12"/>
          </p:nvPr>
        </p:nvSpPr>
        <p:spPr>
          <a:xfrm>
            <a:off x="210394" y="6523235"/>
            <a:ext cx="704007" cy="307975"/>
          </a:xfrm>
          <a:prstGeom prst="rect">
            <a:avLst/>
          </a:prstGeom>
          <a:ln/>
        </p:spPr>
        <p:txBody>
          <a:bodyPr/>
          <a:lstStyle>
            <a:lvl1pPr algn="l">
              <a:defRPr sz="1050">
                <a:solidFill>
                  <a:srgbClr val="FF9933"/>
                </a:solidFill>
                <a:latin typeface="Calibri" panose="020F0502020204030204" pitchFamily="34" charset="0"/>
              </a:defRPr>
            </a:lvl1pPr>
          </a:lstStyle>
          <a:p>
            <a:fld id="{3CEB0834-E1AF-46E5-86B0-015E29047231}" type="slidenum">
              <a:rPr lang="nl-NL" smtClean="0"/>
              <a:t>‹#›</a:t>
            </a:fld>
            <a:endParaRPr lang="nl-NL"/>
          </a:p>
        </p:txBody>
      </p:sp>
      <p:cxnSp>
        <p:nvCxnSpPr>
          <p:cNvPr id="9" name="Rechte verbindingslijn 8"/>
          <p:cNvCxnSpPr/>
          <p:nvPr/>
        </p:nvCxnSpPr>
        <p:spPr bwMode="auto">
          <a:xfrm>
            <a:off x="210395" y="6567650"/>
            <a:ext cx="11736627" cy="4066"/>
          </a:xfrm>
          <a:prstGeom prst="line">
            <a:avLst/>
          </a:prstGeom>
          <a:solidFill>
            <a:schemeClr val="accent1"/>
          </a:solidFill>
          <a:ln w="9525" cap="flat" cmpd="sng" algn="ctr">
            <a:solidFill>
              <a:srgbClr val="008295"/>
            </a:solidFill>
            <a:prstDash val="solid"/>
            <a:round/>
            <a:headEnd type="none" w="med" len="med"/>
            <a:tailEnd type="none" w="med" len="med"/>
          </a:ln>
          <a:effectLst/>
        </p:spPr>
      </p:cxnSp>
      <p:sp>
        <p:nvSpPr>
          <p:cNvPr id="16" name="Rectangle 15"/>
          <p:cNvSpPr/>
          <p:nvPr/>
        </p:nvSpPr>
        <p:spPr bwMode="auto">
          <a:xfrm>
            <a:off x="10033869" y="6229347"/>
            <a:ext cx="1913153" cy="585387"/>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0" marR="0" indent="0" algn="l" defTabSz="685800" rtl="0" eaLnBrk="0" fontAlgn="base" latinLnBrk="0" hangingPunct="0">
              <a:lnSpc>
                <a:spcPct val="100000"/>
              </a:lnSpc>
              <a:spcBef>
                <a:spcPct val="0"/>
              </a:spcBef>
              <a:spcAft>
                <a:spcPct val="0"/>
              </a:spcAft>
              <a:buClrTx/>
              <a:buSzTx/>
              <a:buFontTx/>
              <a:buNone/>
              <a:tabLst/>
            </a:pPr>
            <a:endParaRPr kumimoji="0" lang="nl-NL" sz="1350" b="0" i="0" u="none" strike="noStrike" cap="none" normalizeH="0" baseline="0">
              <a:ln>
                <a:noFill/>
              </a:ln>
              <a:solidFill>
                <a:schemeClr val="tx1"/>
              </a:solidFill>
              <a:effectLst/>
              <a:latin typeface="Arial" charset="0"/>
            </a:endParaRPr>
          </a:p>
        </p:txBody>
      </p:sp>
      <p:pic>
        <p:nvPicPr>
          <p:cNvPr id="7" name="Afbeelding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8957" y="6309453"/>
            <a:ext cx="1788064" cy="425435"/>
          </a:xfrm>
          <a:prstGeom prst="rect">
            <a:avLst/>
          </a:prstGeom>
        </p:spPr>
      </p:pic>
    </p:spTree>
    <p:extLst>
      <p:ext uri="{BB962C8B-B14F-4D97-AF65-F5344CB8AC3E}">
        <p14:creationId xmlns:p14="http://schemas.microsoft.com/office/powerpoint/2010/main" val="355245409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nl-NL" dirty="0"/>
          </a:p>
        </p:txBody>
      </p:sp>
      <p:cxnSp>
        <p:nvCxnSpPr>
          <p:cNvPr id="6" name="Rechte verbindingslijn 5"/>
          <p:cNvCxnSpPr/>
          <p:nvPr/>
        </p:nvCxnSpPr>
        <p:spPr bwMode="auto">
          <a:xfrm>
            <a:off x="210395" y="6567650"/>
            <a:ext cx="11736627" cy="4066"/>
          </a:xfrm>
          <a:prstGeom prst="line">
            <a:avLst/>
          </a:prstGeom>
          <a:solidFill>
            <a:schemeClr val="accent1"/>
          </a:solidFill>
          <a:ln w="9525" cap="flat" cmpd="sng" algn="ctr">
            <a:solidFill>
              <a:srgbClr val="008295"/>
            </a:solidFill>
            <a:prstDash val="solid"/>
            <a:round/>
            <a:headEnd type="none" w="med" len="med"/>
            <a:tailEnd type="none" w="med" len="med"/>
          </a:ln>
          <a:effectLst/>
        </p:spPr>
      </p:cxnSp>
      <p:sp>
        <p:nvSpPr>
          <p:cNvPr id="7" name="Rectangle 15"/>
          <p:cNvSpPr/>
          <p:nvPr/>
        </p:nvSpPr>
        <p:spPr bwMode="auto">
          <a:xfrm>
            <a:off x="10033869" y="6229347"/>
            <a:ext cx="1913153" cy="585387"/>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0" marR="0" indent="0" algn="l" defTabSz="685800" rtl="0" eaLnBrk="0" fontAlgn="base" latinLnBrk="0" hangingPunct="0">
              <a:lnSpc>
                <a:spcPct val="100000"/>
              </a:lnSpc>
              <a:spcBef>
                <a:spcPct val="0"/>
              </a:spcBef>
              <a:spcAft>
                <a:spcPct val="0"/>
              </a:spcAft>
              <a:buClrTx/>
              <a:buSzTx/>
              <a:buFontTx/>
              <a:buNone/>
              <a:tabLst/>
            </a:pPr>
            <a:endParaRPr kumimoji="0" lang="nl-NL" sz="1350" b="0" i="0" u="none" strike="noStrike" cap="none" normalizeH="0" baseline="0">
              <a:ln>
                <a:noFill/>
              </a:ln>
              <a:solidFill>
                <a:schemeClr val="tx1"/>
              </a:solidFill>
              <a:effectLst/>
              <a:latin typeface="Arial" charset="0"/>
            </a:endParaRPr>
          </a:p>
        </p:txBody>
      </p:sp>
      <p:pic>
        <p:nvPicPr>
          <p:cNvPr id="8" name="Afbeelding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8957" y="6309453"/>
            <a:ext cx="1788064" cy="425435"/>
          </a:xfrm>
          <a:prstGeom prst="rect">
            <a:avLst/>
          </a:prstGeom>
        </p:spPr>
      </p:pic>
      <p:sp>
        <p:nvSpPr>
          <p:cNvPr id="9" name="Rectangle 6"/>
          <p:cNvSpPr>
            <a:spLocks noGrp="1" noChangeArrowheads="1"/>
          </p:cNvSpPr>
          <p:nvPr>
            <p:ph type="sldNum" sz="quarter" idx="12"/>
          </p:nvPr>
        </p:nvSpPr>
        <p:spPr>
          <a:xfrm>
            <a:off x="210394" y="6523235"/>
            <a:ext cx="704007" cy="307975"/>
          </a:xfrm>
          <a:prstGeom prst="rect">
            <a:avLst/>
          </a:prstGeom>
          <a:ln/>
        </p:spPr>
        <p:txBody>
          <a:bodyPr/>
          <a:lstStyle>
            <a:lvl1pPr algn="l">
              <a:defRPr sz="1050">
                <a:solidFill>
                  <a:srgbClr val="FF9933"/>
                </a:solidFill>
                <a:latin typeface="Calibri" panose="020F0502020204030204" pitchFamily="34" charset="0"/>
              </a:defRPr>
            </a:lvl1pPr>
          </a:lstStyle>
          <a:p>
            <a:fld id="{3CEB0834-E1AF-46E5-86B0-015E29047231}" type="slidenum">
              <a:rPr lang="nl-NL" smtClean="0"/>
              <a:t>‹#›</a:t>
            </a:fld>
            <a:endParaRPr lang="nl-NL"/>
          </a:p>
        </p:txBody>
      </p:sp>
    </p:spTree>
    <p:extLst>
      <p:ext uri="{BB962C8B-B14F-4D97-AF65-F5344CB8AC3E}">
        <p14:creationId xmlns:p14="http://schemas.microsoft.com/office/powerpoint/2010/main" val="228757602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cxnSp>
        <p:nvCxnSpPr>
          <p:cNvPr id="5" name="Rechte verbindingslijn 4"/>
          <p:cNvCxnSpPr/>
          <p:nvPr/>
        </p:nvCxnSpPr>
        <p:spPr bwMode="auto">
          <a:xfrm>
            <a:off x="210395" y="6567650"/>
            <a:ext cx="11736627" cy="4066"/>
          </a:xfrm>
          <a:prstGeom prst="line">
            <a:avLst/>
          </a:prstGeom>
          <a:solidFill>
            <a:schemeClr val="accent1"/>
          </a:solidFill>
          <a:ln w="9525" cap="flat" cmpd="sng" algn="ctr">
            <a:solidFill>
              <a:srgbClr val="008295"/>
            </a:solidFill>
            <a:prstDash val="solid"/>
            <a:round/>
            <a:headEnd type="none" w="med" len="med"/>
            <a:tailEnd type="none" w="med" len="med"/>
          </a:ln>
          <a:effectLst/>
        </p:spPr>
      </p:cxnSp>
      <p:sp>
        <p:nvSpPr>
          <p:cNvPr id="6" name="Rectangle 15"/>
          <p:cNvSpPr/>
          <p:nvPr/>
        </p:nvSpPr>
        <p:spPr bwMode="auto">
          <a:xfrm>
            <a:off x="10033869" y="6229347"/>
            <a:ext cx="1913153" cy="585387"/>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0" marR="0" indent="0" algn="l" defTabSz="685800" rtl="0" eaLnBrk="0" fontAlgn="base" latinLnBrk="0" hangingPunct="0">
              <a:lnSpc>
                <a:spcPct val="100000"/>
              </a:lnSpc>
              <a:spcBef>
                <a:spcPct val="0"/>
              </a:spcBef>
              <a:spcAft>
                <a:spcPct val="0"/>
              </a:spcAft>
              <a:buClrTx/>
              <a:buSzTx/>
              <a:buFontTx/>
              <a:buNone/>
              <a:tabLst/>
            </a:pPr>
            <a:endParaRPr kumimoji="0" lang="nl-NL" sz="1350" b="0" i="0" u="none" strike="noStrike" cap="none" normalizeH="0" baseline="0">
              <a:ln>
                <a:noFill/>
              </a:ln>
              <a:solidFill>
                <a:schemeClr val="tx1"/>
              </a:solidFill>
              <a:effectLst/>
              <a:latin typeface="Arial" charset="0"/>
            </a:endParaRPr>
          </a:p>
        </p:txBody>
      </p:sp>
      <p:pic>
        <p:nvPicPr>
          <p:cNvPr id="10" name="Afbeelding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8957" y="6309453"/>
            <a:ext cx="1788064" cy="425435"/>
          </a:xfrm>
          <a:prstGeom prst="rect">
            <a:avLst/>
          </a:prstGeom>
        </p:spPr>
      </p:pic>
      <p:sp>
        <p:nvSpPr>
          <p:cNvPr id="11" name="Rectangle 6"/>
          <p:cNvSpPr>
            <a:spLocks noGrp="1" noChangeArrowheads="1"/>
          </p:cNvSpPr>
          <p:nvPr>
            <p:ph type="sldNum" sz="quarter" idx="12"/>
          </p:nvPr>
        </p:nvSpPr>
        <p:spPr>
          <a:xfrm>
            <a:off x="210394" y="6523235"/>
            <a:ext cx="704007" cy="307975"/>
          </a:xfrm>
          <a:prstGeom prst="rect">
            <a:avLst/>
          </a:prstGeom>
          <a:ln/>
        </p:spPr>
        <p:txBody>
          <a:bodyPr/>
          <a:lstStyle>
            <a:lvl1pPr algn="l">
              <a:defRPr sz="1050">
                <a:solidFill>
                  <a:srgbClr val="FF9933"/>
                </a:solidFill>
                <a:latin typeface="Calibri" panose="020F0502020204030204" pitchFamily="34" charset="0"/>
              </a:defRPr>
            </a:lvl1pPr>
          </a:lstStyle>
          <a:p>
            <a:fld id="{3CEB0834-E1AF-46E5-86B0-015E29047231}" type="slidenum">
              <a:rPr lang="nl-NL" smtClean="0"/>
              <a:t>‹#›</a:t>
            </a:fld>
            <a:endParaRPr lang="nl-NL"/>
          </a:p>
        </p:txBody>
      </p:sp>
    </p:spTree>
    <p:extLst>
      <p:ext uri="{BB962C8B-B14F-4D97-AF65-F5344CB8AC3E}">
        <p14:creationId xmlns:p14="http://schemas.microsoft.com/office/powerpoint/2010/main" val="141604663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1_Leeg">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xfrm>
            <a:off x="210394" y="6523235"/>
            <a:ext cx="704007" cy="307975"/>
          </a:xfrm>
          <a:prstGeom prst="rect">
            <a:avLst/>
          </a:prstGeom>
          <a:ln/>
        </p:spPr>
        <p:txBody>
          <a:bodyPr/>
          <a:lstStyle>
            <a:lvl1pPr algn="l">
              <a:defRPr sz="1050">
                <a:solidFill>
                  <a:srgbClr val="FF9933"/>
                </a:solidFill>
                <a:latin typeface="Calibri" panose="020F0502020204030204" pitchFamily="34" charset="0"/>
              </a:defRPr>
            </a:lvl1pPr>
          </a:lstStyle>
          <a:p>
            <a:fld id="{3CEB0834-E1AF-46E5-86B0-015E29047231}" type="slidenum">
              <a:rPr lang="nl-NL" smtClean="0"/>
              <a:t>‹#›</a:t>
            </a:fld>
            <a:endParaRPr lang="nl-NL"/>
          </a:p>
        </p:txBody>
      </p:sp>
    </p:spTree>
    <p:extLst>
      <p:ext uri="{BB962C8B-B14F-4D97-AF65-F5344CB8AC3E}">
        <p14:creationId xmlns:p14="http://schemas.microsoft.com/office/powerpoint/2010/main" val="112382182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963084" y="4191005"/>
            <a:ext cx="10363200" cy="904875"/>
          </a:xfrm>
        </p:spPr>
        <p:txBody>
          <a:bodyPr anchor="t"/>
          <a:lstStyle>
            <a:lvl1pPr algn="l">
              <a:defRPr sz="3600" b="0" cap="none" baseline="0"/>
            </a:lvl1pPr>
          </a:lstStyle>
          <a:p>
            <a:r>
              <a:rPr lang="nl-NL"/>
              <a:t>Klik om de stijl te bewerken</a:t>
            </a:r>
            <a:endParaRPr lang="nl-NL" dirty="0"/>
          </a:p>
        </p:txBody>
      </p:sp>
      <p:sp>
        <p:nvSpPr>
          <p:cNvPr id="3" name="Text Placeholder 2"/>
          <p:cNvSpPr>
            <a:spLocks noGrp="1"/>
          </p:cNvSpPr>
          <p:nvPr>
            <p:ph type="body" idx="1"/>
          </p:nvPr>
        </p:nvSpPr>
        <p:spPr>
          <a:xfrm>
            <a:off x="962684" y="5095875"/>
            <a:ext cx="10314917" cy="381000"/>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nl-NL"/>
              <a:t>Tekststijl van het model bewerken</a:t>
            </a:r>
          </a:p>
        </p:txBody>
      </p:sp>
      <p:sp>
        <p:nvSpPr>
          <p:cNvPr id="7" name="Rectangle 4"/>
          <p:cNvSpPr>
            <a:spLocks noGrp="1" noChangeArrowheads="1"/>
          </p:cNvSpPr>
          <p:nvPr>
            <p:ph type="dt" sz="half" idx="10"/>
          </p:nvPr>
        </p:nvSpPr>
        <p:spPr>
          <a:xfrm>
            <a:off x="9550400" y="6248400"/>
            <a:ext cx="1828800" cy="476250"/>
          </a:xfrm>
          <a:prstGeom prst="rect">
            <a:avLst/>
          </a:prstGeom>
          <a:ln/>
        </p:spPr>
        <p:txBody>
          <a:bodyPr/>
          <a:lstStyle>
            <a:lvl1pPr algn="r">
              <a:defRPr sz="1350">
                <a:solidFill>
                  <a:srgbClr val="FF6600"/>
                </a:solidFill>
                <a:latin typeface="Calibri" panose="020F0502020204030204" pitchFamily="34" charset="0"/>
              </a:defRPr>
            </a:lvl1pPr>
          </a:lstStyle>
          <a:p>
            <a:fld id="{237703A5-202C-4B26-B573-DDDB1730B0D5}" type="datetimeFigureOut">
              <a:rPr lang="nl-NL" smtClean="0"/>
              <a:t>10-9-2019</a:t>
            </a:fld>
            <a:endParaRPr lang="nl-NL"/>
          </a:p>
        </p:txBody>
      </p:sp>
      <p:sp>
        <p:nvSpPr>
          <p:cNvPr id="8" name="Rectangle 5"/>
          <p:cNvSpPr>
            <a:spLocks noGrp="1" noChangeArrowheads="1"/>
          </p:cNvSpPr>
          <p:nvPr>
            <p:ph type="ftr" sz="quarter" idx="11"/>
          </p:nvPr>
        </p:nvSpPr>
        <p:spPr>
          <a:xfrm>
            <a:off x="5181600" y="6248400"/>
            <a:ext cx="4267200" cy="476250"/>
          </a:xfrm>
          <a:prstGeom prst="rect">
            <a:avLst/>
          </a:prstGeom>
          <a:ln/>
        </p:spPr>
        <p:txBody>
          <a:bodyPr/>
          <a:lstStyle>
            <a:lvl1pPr>
              <a:defRPr>
                <a:solidFill>
                  <a:srgbClr val="FF6600"/>
                </a:solidFill>
                <a:latin typeface="Calibri" panose="020F0502020204030204" pitchFamily="34" charset="0"/>
              </a:defRPr>
            </a:lvl1pPr>
          </a:lstStyle>
          <a:p>
            <a:endParaRPr lang="nl-NL"/>
          </a:p>
        </p:txBody>
      </p:sp>
      <p:pic>
        <p:nvPicPr>
          <p:cNvPr id="6" name="Afbeelding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05306" y="163492"/>
            <a:ext cx="3026423" cy="720080"/>
          </a:xfrm>
          <a:prstGeom prst="rect">
            <a:avLst/>
          </a:prstGeom>
        </p:spPr>
      </p:pic>
    </p:spTree>
    <p:extLst>
      <p:ext uri="{BB962C8B-B14F-4D97-AF65-F5344CB8AC3E}">
        <p14:creationId xmlns:p14="http://schemas.microsoft.com/office/powerpoint/2010/main" val="78174203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nl-NL" dirty="0"/>
          </a:p>
        </p:txBody>
      </p:sp>
      <p:sp>
        <p:nvSpPr>
          <p:cNvPr id="3" name="Content Placeholder 2"/>
          <p:cNvSpPr>
            <a:spLocks noGrp="1"/>
          </p:cNvSpPr>
          <p:nvPr>
            <p:ph sz="half" idx="1"/>
          </p:nvPr>
        </p:nvSpPr>
        <p:spPr>
          <a:xfrm>
            <a:off x="609600" y="1600205"/>
            <a:ext cx="5384800" cy="4525963"/>
          </a:xfrm>
        </p:spPr>
        <p:txBody>
          <a:bodyPr/>
          <a:lstStyle>
            <a:lvl1pPr>
              <a:defRPr sz="1800"/>
            </a:lvl1pPr>
            <a:lvl2pPr>
              <a:defRPr sz="1500"/>
            </a:lvl2pPr>
            <a:lvl3pPr>
              <a:defRPr sz="1350"/>
            </a:lvl3pPr>
            <a:lvl4pPr>
              <a:defRPr sz="1350"/>
            </a:lvl4pPr>
            <a:lvl5pPr>
              <a:defRPr sz="1350"/>
            </a:lvl5pPr>
            <a:lvl6pPr>
              <a:defRPr sz="1350"/>
            </a:lvl6pPr>
            <a:lvl7pPr>
              <a:defRPr sz="1350"/>
            </a:lvl7pPr>
            <a:lvl8pPr>
              <a:defRPr sz="1350"/>
            </a:lvl8pPr>
            <a:lvl9pPr>
              <a:defRPr sz="135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Content Placeholder 3"/>
          <p:cNvSpPr>
            <a:spLocks noGrp="1"/>
          </p:cNvSpPr>
          <p:nvPr>
            <p:ph sz="half" idx="2"/>
          </p:nvPr>
        </p:nvSpPr>
        <p:spPr>
          <a:xfrm>
            <a:off x="6197600" y="1600205"/>
            <a:ext cx="5384800" cy="4525963"/>
          </a:xfrm>
        </p:spPr>
        <p:txBody>
          <a:bodyPr/>
          <a:lstStyle>
            <a:lvl1pPr>
              <a:defRPr sz="1800"/>
            </a:lvl1pPr>
            <a:lvl2pPr>
              <a:defRPr sz="1500"/>
            </a:lvl2pPr>
            <a:lvl3pPr>
              <a:defRPr sz="1350"/>
            </a:lvl3pPr>
            <a:lvl4pPr>
              <a:defRPr sz="1350"/>
            </a:lvl4pPr>
            <a:lvl5pPr>
              <a:defRPr sz="1350"/>
            </a:lvl5pPr>
            <a:lvl6pPr>
              <a:defRPr sz="1350"/>
            </a:lvl6pPr>
            <a:lvl7pPr>
              <a:defRPr sz="1350"/>
            </a:lvl7pPr>
            <a:lvl8pPr>
              <a:defRPr sz="1350"/>
            </a:lvl8pPr>
            <a:lvl9pPr>
              <a:defRPr sz="135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cxnSp>
        <p:nvCxnSpPr>
          <p:cNvPr id="8" name="Rechte verbindingslijn 7"/>
          <p:cNvCxnSpPr/>
          <p:nvPr/>
        </p:nvCxnSpPr>
        <p:spPr bwMode="auto">
          <a:xfrm>
            <a:off x="210395" y="6567650"/>
            <a:ext cx="11736627" cy="4066"/>
          </a:xfrm>
          <a:prstGeom prst="line">
            <a:avLst/>
          </a:prstGeom>
          <a:solidFill>
            <a:schemeClr val="accent1"/>
          </a:solidFill>
          <a:ln w="9525" cap="flat" cmpd="sng" algn="ctr">
            <a:solidFill>
              <a:srgbClr val="008295"/>
            </a:solidFill>
            <a:prstDash val="solid"/>
            <a:round/>
            <a:headEnd type="none" w="med" len="med"/>
            <a:tailEnd type="none" w="med" len="med"/>
          </a:ln>
          <a:effectLst/>
        </p:spPr>
      </p:cxnSp>
      <p:sp>
        <p:nvSpPr>
          <p:cNvPr id="9" name="Rectangle 15"/>
          <p:cNvSpPr/>
          <p:nvPr/>
        </p:nvSpPr>
        <p:spPr bwMode="auto">
          <a:xfrm>
            <a:off x="10033869" y="6229347"/>
            <a:ext cx="1913153" cy="585387"/>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0" marR="0" indent="0" algn="l" defTabSz="685800" rtl="0" eaLnBrk="0" fontAlgn="base" latinLnBrk="0" hangingPunct="0">
              <a:lnSpc>
                <a:spcPct val="100000"/>
              </a:lnSpc>
              <a:spcBef>
                <a:spcPct val="0"/>
              </a:spcBef>
              <a:spcAft>
                <a:spcPct val="0"/>
              </a:spcAft>
              <a:buClrTx/>
              <a:buSzTx/>
              <a:buFontTx/>
              <a:buNone/>
              <a:tabLst/>
            </a:pPr>
            <a:endParaRPr kumimoji="0" lang="nl-NL" sz="1350" b="0" i="0" u="none" strike="noStrike" cap="none" normalizeH="0" baseline="0">
              <a:ln>
                <a:noFill/>
              </a:ln>
              <a:solidFill>
                <a:schemeClr val="tx1"/>
              </a:solidFill>
              <a:effectLst/>
              <a:latin typeface="Arial" charset="0"/>
            </a:endParaRPr>
          </a:p>
        </p:txBody>
      </p:sp>
      <p:pic>
        <p:nvPicPr>
          <p:cNvPr id="13" name="Afbeelding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8957" y="6309453"/>
            <a:ext cx="1788064" cy="425435"/>
          </a:xfrm>
          <a:prstGeom prst="rect">
            <a:avLst/>
          </a:prstGeom>
        </p:spPr>
      </p:pic>
      <p:sp>
        <p:nvSpPr>
          <p:cNvPr id="14" name="Rectangle 6"/>
          <p:cNvSpPr>
            <a:spLocks noGrp="1" noChangeArrowheads="1"/>
          </p:cNvSpPr>
          <p:nvPr>
            <p:ph type="sldNum" sz="quarter" idx="12"/>
          </p:nvPr>
        </p:nvSpPr>
        <p:spPr>
          <a:xfrm>
            <a:off x="210394" y="6523235"/>
            <a:ext cx="704007" cy="307975"/>
          </a:xfrm>
          <a:prstGeom prst="rect">
            <a:avLst/>
          </a:prstGeom>
          <a:ln/>
        </p:spPr>
        <p:txBody>
          <a:bodyPr/>
          <a:lstStyle>
            <a:lvl1pPr algn="l">
              <a:defRPr sz="1050">
                <a:solidFill>
                  <a:srgbClr val="FF9933"/>
                </a:solidFill>
                <a:latin typeface="Calibri" panose="020F0502020204030204" pitchFamily="34" charset="0"/>
              </a:defRPr>
            </a:lvl1pPr>
          </a:lstStyle>
          <a:p>
            <a:fld id="{3CEB0834-E1AF-46E5-86B0-015E29047231}" type="slidenum">
              <a:rPr lang="nl-NL" smtClean="0"/>
              <a:t>‹#›</a:t>
            </a:fld>
            <a:endParaRPr lang="nl-NL"/>
          </a:p>
        </p:txBody>
      </p:sp>
    </p:spTree>
    <p:extLst>
      <p:ext uri="{BB962C8B-B14F-4D97-AF65-F5344CB8AC3E}">
        <p14:creationId xmlns:p14="http://schemas.microsoft.com/office/powerpoint/2010/main" val="129666159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4" name="Content Placeholder 3"/>
          <p:cNvSpPr>
            <a:spLocks noGrp="1"/>
          </p:cNvSpPr>
          <p:nvPr>
            <p:ph sz="half" idx="2"/>
          </p:nvPr>
        </p:nvSpPr>
        <p:spPr>
          <a:xfrm>
            <a:off x="609600" y="2174875"/>
            <a:ext cx="5386917" cy="3951288"/>
          </a:xfrm>
        </p:spPr>
        <p:txBody>
          <a:bodyPr/>
          <a:lstStyle>
            <a:lvl1pPr>
              <a:defRPr sz="1650"/>
            </a:lvl1pPr>
            <a:lvl2pPr>
              <a:defRPr sz="1500"/>
            </a:lvl2pPr>
            <a:lvl3pPr>
              <a:defRPr sz="1350"/>
            </a:lvl3pPr>
            <a:lvl4pPr>
              <a:defRPr sz="1350"/>
            </a:lvl4pPr>
            <a:lvl5pPr>
              <a:defRPr sz="1350"/>
            </a:lvl5pPr>
            <a:lvl6pPr>
              <a:defRPr sz="1200"/>
            </a:lvl6pPr>
            <a:lvl7pPr>
              <a:defRPr sz="1200"/>
            </a:lvl7pPr>
            <a:lvl8pPr>
              <a:defRPr sz="1200"/>
            </a:lvl8pPr>
            <a:lvl9pPr>
              <a:defRPr sz="12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6" name="Content Placeholder 5"/>
          <p:cNvSpPr>
            <a:spLocks noGrp="1"/>
          </p:cNvSpPr>
          <p:nvPr>
            <p:ph sz="quarter" idx="4"/>
          </p:nvPr>
        </p:nvSpPr>
        <p:spPr>
          <a:xfrm>
            <a:off x="6193370" y="2174875"/>
            <a:ext cx="5389033" cy="3951288"/>
          </a:xfrm>
        </p:spPr>
        <p:txBody>
          <a:bodyPr/>
          <a:lstStyle>
            <a:lvl1pPr>
              <a:defRPr sz="1650"/>
            </a:lvl1pPr>
            <a:lvl2pPr>
              <a:defRPr sz="1500"/>
            </a:lvl2pPr>
            <a:lvl3pPr>
              <a:defRPr sz="1350"/>
            </a:lvl3pPr>
            <a:lvl4pPr>
              <a:defRPr sz="1350"/>
            </a:lvl4pPr>
            <a:lvl5pPr>
              <a:defRPr sz="1350"/>
            </a:lvl5pPr>
            <a:lvl6pPr>
              <a:defRPr sz="1200"/>
            </a:lvl6pPr>
            <a:lvl7pPr>
              <a:defRPr sz="1200"/>
            </a:lvl7pPr>
            <a:lvl8pPr>
              <a:defRPr sz="1200"/>
            </a:lvl8pPr>
            <a:lvl9pPr>
              <a:defRPr sz="12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cxnSp>
        <p:nvCxnSpPr>
          <p:cNvPr id="10" name="Rechte verbindingslijn 9"/>
          <p:cNvCxnSpPr/>
          <p:nvPr/>
        </p:nvCxnSpPr>
        <p:spPr bwMode="auto">
          <a:xfrm>
            <a:off x="210395" y="6567650"/>
            <a:ext cx="11736627" cy="4066"/>
          </a:xfrm>
          <a:prstGeom prst="line">
            <a:avLst/>
          </a:prstGeom>
          <a:solidFill>
            <a:schemeClr val="accent1"/>
          </a:solidFill>
          <a:ln w="9525" cap="flat" cmpd="sng" algn="ctr">
            <a:solidFill>
              <a:srgbClr val="008295"/>
            </a:solidFill>
            <a:prstDash val="solid"/>
            <a:round/>
            <a:headEnd type="none" w="med" len="med"/>
            <a:tailEnd type="none" w="med" len="med"/>
          </a:ln>
          <a:effectLst/>
        </p:spPr>
      </p:cxnSp>
      <p:sp>
        <p:nvSpPr>
          <p:cNvPr id="11" name="Rectangle 15"/>
          <p:cNvSpPr/>
          <p:nvPr/>
        </p:nvSpPr>
        <p:spPr bwMode="auto">
          <a:xfrm>
            <a:off x="10033869" y="6229347"/>
            <a:ext cx="1913153" cy="585387"/>
          </a:xfrm>
          <a:prstGeom prst="rect">
            <a:avLst/>
          </a:prstGeom>
          <a:solidFill>
            <a:schemeClr val="bg1"/>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0" marR="0" indent="0" algn="l" defTabSz="685800" rtl="0" eaLnBrk="0" fontAlgn="base" latinLnBrk="0" hangingPunct="0">
              <a:lnSpc>
                <a:spcPct val="100000"/>
              </a:lnSpc>
              <a:spcBef>
                <a:spcPct val="0"/>
              </a:spcBef>
              <a:spcAft>
                <a:spcPct val="0"/>
              </a:spcAft>
              <a:buClrTx/>
              <a:buSzTx/>
              <a:buFontTx/>
              <a:buNone/>
              <a:tabLst/>
            </a:pPr>
            <a:endParaRPr kumimoji="0" lang="nl-NL" sz="1350" b="0" i="0" u="none" strike="noStrike" cap="none" normalizeH="0" baseline="0">
              <a:ln>
                <a:noFill/>
              </a:ln>
              <a:solidFill>
                <a:schemeClr val="tx1"/>
              </a:solidFill>
              <a:effectLst/>
              <a:latin typeface="Arial" charset="0"/>
            </a:endParaRPr>
          </a:p>
        </p:txBody>
      </p:sp>
      <p:pic>
        <p:nvPicPr>
          <p:cNvPr id="15" name="Afbeelding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8957" y="6309453"/>
            <a:ext cx="1788064" cy="425435"/>
          </a:xfrm>
          <a:prstGeom prst="rect">
            <a:avLst/>
          </a:prstGeom>
        </p:spPr>
      </p:pic>
      <p:sp>
        <p:nvSpPr>
          <p:cNvPr id="16" name="Rectangle 6"/>
          <p:cNvSpPr>
            <a:spLocks noGrp="1" noChangeArrowheads="1"/>
          </p:cNvSpPr>
          <p:nvPr>
            <p:ph type="sldNum" sz="quarter" idx="12"/>
          </p:nvPr>
        </p:nvSpPr>
        <p:spPr>
          <a:xfrm>
            <a:off x="210394" y="6523235"/>
            <a:ext cx="704007" cy="307975"/>
          </a:xfrm>
          <a:prstGeom prst="rect">
            <a:avLst/>
          </a:prstGeom>
          <a:ln/>
        </p:spPr>
        <p:txBody>
          <a:bodyPr/>
          <a:lstStyle>
            <a:lvl1pPr algn="l">
              <a:defRPr sz="1050">
                <a:solidFill>
                  <a:srgbClr val="FF9933"/>
                </a:solidFill>
                <a:latin typeface="Calibri" panose="020F0502020204030204" pitchFamily="34" charset="0"/>
              </a:defRPr>
            </a:lvl1pPr>
          </a:lstStyle>
          <a:p>
            <a:fld id="{3CEB0834-E1AF-46E5-86B0-015E29047231}" type="slidenum">
              <a:rPr lang="nl-NL" smtClean="0"/>
              <a:t>‹#›</a:t>
            </a:fld>
            <a:endParaRPr lang="nl-NL"/>
          </a:p>
        </p:txBody>
      </p:sp>
    </p:spTree>
    <p:extLst>
      <p:ext uri="{BB962C8B-B14F-4D97-AF65-F5344CB8AC3E}">
        <p14:creationId xmlns:p14="http://schemas.microsoft.com/office/powerpoint/2010/main" val="141548647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dirty="0"/>
              <a:t>Klik om de stijl te bewerken</a:t>
            </a:r>
            <a:endParaRPr lang="en-US" dirty="0"/>
          </a:p>
        </p:txBody>
      </p:sp>
      <p:sp>
        <p:nvSpPr>
          <p:cNvPr id="1029" name="Rectangle 3"/>
          <p:cNvSpPr>
            <a:spLocks noGrp="1" noChangeArrowheads="1"/>
          </p:cNvSpPr>
          <p:nvPr>
            <p:ph type="body" idx="1"/>
          </p:nvPr>
        </p:nvSpPr>
        <p:spPr bwMode="auto">
          <a:xfrm>
            <a:off x="609600" y="1600205"/>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11" name="Rectangle 4"/>
          <p:cNvSpPr>
            <a:spLocks noGrp="1" noChangeArrowheads="1"/>
          </p:cNvSpPr>
          <p:nvPr>
            <p:ph type="dt" sz="half" idx="2"/>
          </p:nvPr>
        </p:nvSpPr>
        <p:spPr>
          <a:xfrm>
            <a:off x="5689600" y="6248400"/>
            <a:ext cx="1625600" cy="476250"/>
          </a:xfrm>
          <a:prstGeom prst="rect">
            <a:avLst/>
          </a:prstGeom>
          <a:ln/>
        </p:spPr>
        <p:txBody>
          <a:bodyPr/>
          <a:lstStyle>
            <a:lvl1pPr algn="r">
              <a:defRPr sz="1350">
                <a:solidFill>
                  <a:srgbClr val="FF6600"/>
                </a:solidFill>
                <a:latin typeface="Calibri" panose="020F0502020204030204" pitchFamily="34" charset="0"/>
              </a:defRPr>
            </a:lvl1pPr>
          </a:lstStyle>
          <a:p>
            <a:fld id="{237703A5-202C-4B26-B573-DDDB1730B0D5}" type="datetimeFigureOut">
              <a:rPr lang="nl-NL" smtClean="0"/>
              <a:t>10-9-2019</a:t>
            </a:fld>
            <a:endParaRPr lang="nl-NL"/>
          </a:p>
        </p:txBody>
      </p:sp>
      <p:sp>
        <p:nvSpPr>
          <p:cNvPr id="12" name="Rectangle 5"/>
          <p:cNvSpPr>
            <a:spLocks noGrp="1" noChangeArrowheads="1"/>
          </p:cNvSpPr>
          <p:nvPr>
            <p:ph type="ftr" sz="quarter" idx="3"/>
          </p:nvPr>
        </p:nvSpPr>
        <p:spPr>
          <a:xfrm>
            <a:off x="1727200" y="6248400"/>
            <a:ext cx="3860800" cy="476250"/>
          </a:xfrm>
          <a:prstGeom prst="rect">
            <a:avLst/>
          </a:prstGeom>
          <a:ln/>
        </p:spPr>
        <p:txBody>
          <a:bodyPr/>
          <a:lstStyle>
            <a:lvl1pPr>
              <a:defRPr>
                <a:solidFill>
                  <a:srgbClr val="FF6600"/>
                </a:solidFill>
                <a:latin typeface="Calibri" panose="020F0502020204030204" pitchFamily="34" charset="0"/>
              </a:defRPr>
            </a:lvl1pPr>
          </a:lstStyle>
          <a:p>
            <a:endParaRPr lang="nl-NL"/>
          </a:p>
        </p:txBody>
      </p:sp>
    </p:spTree>
    <p:extLst>
      <p:ext uri="{BB962C8B-B14F-4D97-AF65-F5344CB8AC3E}">
        <p14:creationId xmlns:p14="http://schemas.microsoft.com/office/powerpoint/2010/main" val="3118779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ransition/>
  <p:txStyles>
    <p:titleStyle>
      <a:lvl1pPr algn="l" rtl="0" eaLnBrk="1" fontAlgn="base" hangingPunct="1">
        <a:spcBef>
          <a:spcPct val="0"/>
        </a:spcBef>
        <a:spcAft>
          <a:spcPct val="0"/>
        </a:spcAft>
        <a:defRPr sz="2700" b="0">
          <a:solidFill>
            <a:srgbClr val="008295"/>
          </a:solidFill>
          <a:latin typeface="Calibri" panose="020F0502020204030204" pitchFamily="34" charset="0"/>
          <a:ea typeface="+mj-ea"/>
          <a:cs typeface="+mj-cs"/>
        </a:defRPr>
      </a:lvl1pPr>
      <a:lvl2pPr algn="ctr" rtl="0" eaLnBrk="1" fontAlgn="base" hangingPunct="1">
        <a:spcBef>
          <a:spcPct val="0"/>
        </a:spcBef>
        <a:spcAft>
          <a:spcPct val="0"/>
        </a:spcAft>
        <a:defRPr sz="2100">
          <a:solidFill>
            <a:schemeClr val="hlink"/>
          </a:solidFill>
          <a:latin typeface="Arial" charset="0"/>
        </a:defRPr>
      </a:lvl2pPr>
      <a:lvl3pPr algn="ctr" rtl="0" eaLnBrk="1" fontAlgn="base" hangingPunct="1">
        <a:spcBef>
          <a:spcPct val="0"/>
        </a:spcBef>
        <a:spcAft>
          <a:spcPct val="0"/>
        </a:spcAft>
        <a:defRPr sz="2100">
          <a:solidFill>
            <a:schemeClr val="hlink"/>
          </a:solidFill>
          <a:latin typeface="Arial" charset="0"/>
        </a:defRPr>
      </a:lvl3pPr>
      <a:lvl4pPr algn="ctr" rtl="0" eaLnBrk="1" fontAlgn="base" hangingPunct="1">
        <a:spcBef>
          <a:spcPct val="0"/>
        </a:spcBef>
        <a:spcAft>
          <a:spcPct val="0"/>
        </a:spcAft>
        <a:defRPr sz="2100">
          <a:solidFill>
            <a:schemeClr val="hlink"/>
          </a:solidFill>
          <a:latin typeface="Arial" charset="0"/>
        </a:defRPr>
      </a:lvl4pPr>
      <a:lvl5pPr algn="ctr" rtl="0" eaLnBrk="1" fontAlgn="base" hangingPunct="1">
        <a:spcBef>
          <a:spcPct val="0"/>
        </a:spcBef>
        <a:spcAft>
          <a:spcPct val="0"/>
        </a:spcAft>
        <a:defRPr sz="2100">
          <a:solidFill>
            <a:schemeClr val="hlink"/>
          </a:solidFill>
          <a:latin typeface="Arial" charset="0"/>
        </a:defRPr>
      </a:lvl5pPr>
      <a:lvl6pPr marL="342900" algn="ctr" rtl="0" eaLnBrk="1" fontAlgn="base" hangingPunct="1">
        <a:spcBef>
          <a:spcPct val="0"/>
        </a:spcBef>
        <a:spcAft>
          <a:spcPct val="0"/>
        </a:spcAft>
        <a:defRPr sz="2100">
          <a:solidFill>
            <a:schemeClr val="hlink"/>
          </a:solidFill>
          <a:latin typeface="Arial" charset="0"/>
        </a:defRPr>
      </a:lvl6pPr>
      <a:lvl7pPr marL="685800" algn="ctr" rtl="0" eaLnBrk="1" fontAlgn="base" hangingPunct="1">
        <a:spcBef>
          <a:spcPct val="0"/>
        </a:spcBef>
        <a:spcAft>
          <a:spcPct val="0"/>
        </a:spcAft>
        <a:defRPr sz="2100">
          <a:solidFill>
            <a:schemeClr val="hlink"/>
          </a:solidFill>
          <a:latin typeface="Arial" charset="0"/>
        </a:defRPr>
      </a:lvl7pPr>
      <a:lvl8pPr marL="1028700" algn="ctr" rtl="0" eaLnBrk="1" fontAlgn="base" hangingPunct="1">
        <a:spcBef>
          <a:spcPct val="0"/>
        </a:spcBef>
        <a:spcAft>
          <a:spcPct val="0"/>
        </a:spcAft>
        <a:defRPr sz="2100">
          <a:solidFill>
            <a:schemeClr val="hlink"/>
          </a:solidFill>
          <a:latin typeface="Arial" charset="0"/>
        </a:defRPr>
      </a:lvl8pPr>
      <a:lvl9pPr marL="1371600" algn="ctr" rtl="0" eaLnBrk="1" fontAlgn="base" hangingPunct="1">
        <a:spcBef>
          <a:spcPct val="0"/>
        </a:spcBef>
        <a:spcAft>
          <a:spcPct val="0"/>
        </a:spcAft>
        <a:defRPr sz="2100">
          <a:solidFill>
            <a:schemeClr val="hlink"/>
          </a:solidFill>
          <a:latin typeface="Arial" charset="0"/>
        </a:defRPr>
      </a:lvl9pPr>
    </p:titleStyle>
    <p:bodyStyle>
      <a:lvl1pPr marL="257175" indent="-257175" algn="l" rtl="0" eaLnBrk="1" fontAlgn="base" hangingPunct="1">
        <a:spcBef>
          <a:spcPct val="20000"/>
        </a:spcBef>
        <a:spcAft>
          <a:spcPct val="0"/>
        </a:spcAft>
        <a:buChar char="•"/>
        <a:defRPr sz="1800">
          <a:solidFill>
            <a:srgbClr val="008295"/>
          </a:solidFill>
          <a:latin typeface="Calibri" panose="020F0502020204030204" pitchFamily="34" charset="0"/>
          <a:ea typeface="+mn-ea"/>
          <a:cs typeface="+mn-cs"/>
        </a:defRPr>
      </a:lvl1pPr>
      <a:lvl2pPr marL="600075" marR="0" indent="-257175" algn="l" defTabSz="685800" rtl="0" eaLnBrk="1" fontAlgn="base" latinLnBrk="0" hangingPunct="1">
        <a:lnSpc>
          <a:spcPct val="100000"/>
        </a:lnSpc>
        <a:spcBef>
          <a:spcPct val="20000"/>
        </a:spcBef>
        <a:spcAft>
          <a:spcPct val="0"/>
        </a:spcAft>
        <a:buClrTx/>
        <a:buSzPct val="100000"/>
        <a:buFont typeface="Calibri" panose="020F0502020204030204" pitchFamily="34" charset="0"/>
        <a:buChar char="¬"/>
        <a:tabLst/>
        <a:defRPr sz="1500">
          <a:solidFill>
            <a:srgbClr val="008295"/>
          </a:solidFill>
          <a:latin typeface="Calibri" panose="020F0502020204030204" pitchFamily="34" charset="0"/>
        </a:defRPr>
      </a:lvl2pPr>
      <a:lvl3pPr marL="876300" indent="-190500" algn="l" rtl="0" eaLnBrk="1" fontAlgn="base" hangingPunct="1">
        <a:spcBef>
          <a:spcPct val="20000"/>
        </a:spcBef>
        <a:spcAft>
          <a:spcPct val="0"/>
        </a:spcAft>
        <a:buSzPct val="100000"/>
        <a:buFont typeface="Calibri" panose="020F0502020204030204" pitchFamily="34" charset="0"/>
        <a:buChar char="‒"/>
        <a:defRPr sz="1350">
          <a:solidFill>
            <a:srgbClr val="008295"/>
          </a:solidFill>
          <a:latin typeface="Calibri" panose="020F0502020204030204" pitchFamily="34" charset="0"/>
        </a:defRPr>
      </a:lvl3pPr>
      <a:lvl4pPr marL="1208485" indent="-179785" algn="l" rtl="0" eaLnBrk="1" fontAlgn="base" hangingPunct="1">
        <a:spcBef>
          <a:spcPct val="20000"/>
        </a:spcBef>
        <a:spcAft>
          <a:spcPct val="0"/>
        </a:spcAft>
        <a:buFont typeface="Calibri" panose="020F0502020204030204" pitchFamily="34" charset="0"/>
        <a:buChar char="»"/>
        <a:defRPr sz="1350">
          <a:solidFill>
            <a:srgbClr val="008295"/>
          </a:solidFill>
          <a:latin typeface="Calibri" panose="020F0502020204030204" pitchFamily="34" charset="0"/>
        </a:defRPr>
      </a:lvl4pPr>
      <a:lvl5pPr marL="1547813" indent="-176213" algn="l" rtl="0" eaLnBrk="1" fontAlgn="base" hangingPunct="1">
        <a:spcBef>
          <a:spcPct val="20000"/>
        </a:spcBef>
        <a:spcAft>
          <a:spcPct val="0"/>
        </a:spcAft>
        <a:buFont typeface="Calibri" panose="020F0502020204030204" pitchFamily="34" charset="0"/>
        <a:buChar char="›"/>
        <a:defRPr sz="1350">
          <a:solidFill>
            <a:srgbClr val="008295"/>
          </a:solidFill>
          <a:latin typeface="Calibri" panose="020F0502020204030204" pitchFamily="34" charset="0"/>
        </a:defRPr>
      </a:lvl5pPr>
      <a:lvl6pPr marL="1885950" indent="-171450" algn="l" rtl="0" eaLnBrk="1" fontAlgn="base" hangingPunct="1">
        <a:spcBef>
          <a:spcPct val="20000"/>
        </a:spcBef>
        <a:spcAft>
          <a:spcPct val="0"/>
        </a:spcAft>
        <a:buChar char="»"/>
        <a:defRPr sz="1500">
          <a:solidFill>
            <a:schemeClr val="hlink"/>
          </a:solidFill>
          <a:latin typeface="+mn-lt"/>
        </a:defRPr>
      </a:lvl6pPr>
      <a:lvl7pPr marL="2228850" indent="-171450" algn="l" rtl="0" eaLnBrk="1" fontAlgn="base" hangingPunct="1">
        <a:spcBef>
          <a:spcPct val="20000"/>
        </a:spcBef>
        <a:spcAft>
          <a:spcPct val="0"/>
        </a:spcAft>
        <a:buChar char="»"/>
        <a:defRPr sz="1500">
          <a:solidFill>
            <a:schemeClr val="hlink"/>
          </a:solidFill>
          <a:latin typeface="+mn-lt"/>
        </a:defRPr>
      </a:lvl7pPr>
      <a:lvl8pPr marL="2571750" indent="-171450" algn="l" rtl="0" eaLnBrk="1" fontAlgn="base" hangingPunct="1">
        <a:spcBef>
          <a:spcPct val="20000"/>
        </a:spcBef>
        <a:spcAft>
          <a:spcPct val="0"/>
        </a:spcAft>
        <a:buChar char="»"/>
        <a:defRPr sz="1500">
          <a:solidFill>
            <a:schemeClr val="hlink"/>
          </a:solidFill>
          <a:latin typeface="+mn-lt"/>
        </a:defRPr>
      </a:lvl8pPr>
      <a:lvl9pPr marL="2914650" indent="-171450" algn="l" rtl="0" eaLnBrk="1" fontAlgn="base" hangingPunct="1">
        <a:spcBef>
          <a:spcPct val="20000"/>
        </a:spcBef>
        <a:spcAft>
          <a:spcPct val="0"/>
        </a:spcAft>
        <a:buChar char="»"/>
        <a:defRPr sz="1500">
          <a:solidFill>
            <a:schemeClr val="hlink"/>
          </a:solidFill>
          <a:latin typeface="+mn-lt"/>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wkru.nl/materialen/gebruik-materiale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5" Type="http://schemas.openxmlformats.org/officeDocument/2006/relationships/image" Target="../media/image4.png"/><Relationship Id="rId4"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3"/><Relationship Id="rId1" Type="http://schemas.openxmlformats.org/officeDocument/2006/relationships/audio" Target="NULL" TargetMode="Externa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sz="4800" dirty="0"/>
              <a:t>Klappen of niet</a:t>
            </a:r>
          </a:p>
        </p:txBody>
      </p:sp>
      <p:sp>
        <p:nvSpPr>
          <p:cNvPr id="3" name="Ondertitel 2"/>
          <p:cNvSpPr>
            <a:spLocks noGrp="1"/>
          </p:cNvSpPr>
          <p:nvPr>
            <p:ph type="subTitle" idx="1"/>
          </p:nvPr>
        </p:nvSpPr>
        <p:spPr/>
        <p:txBody>
          <a:bodyPr/>
          <a:lstStyle/>
          <a:p>
            <a:r>
              <a:rPr lang="nl-NL" sz="3200" dirty="0"/>
              <a:t>Wie haalt de meeste punten?</a:t>
            </a:r>
          </a:p>
        </p:txBody>
      </p:sp>
      <p:sp>
        <p:nvSpPr>
          <p:cNvPr id="4" name="Tekstvak 3"/>
          <p:cNvSpPr txBox="1"/>
          <p:nvPr/>
        </p:nvSpPr>
        <p:spPr>
          <a:xfrm>
            <a:off x="626281" y="6289941"/>
            <a:ext cx="11252452" cy="276999"/>
          </a:xfrm>
          <a:prstGeom prst="rect">
            <a:avLst/>
          </a:prstGeom>
          <a:noFill/>
        </p:spPr>
        <p:txBody>
          <a:bodyPr wrap="square" rtlCol="0">
            <a:spAutoFit/>
          </a:bodyPr>
          <a:lstStyle/>
          <a:p>
            <a:r>
              <a:rPr lang="nl-NL" sz="1200" dirty="0">
                <a:latin typeface="Calibri" panose="020F0502020204030204" pitchFamily="34" charset="0"/>
                <a:cs typeface="Calibri" panose="020F0502020204030204" pitchFamily="34" charset="0"/>
              </a:rPr>
              <a:t>WKRU. Gebruik van dit materiaal: Creative </a:t>
            </a:r>
            <a:r>
              <a:rPr lang="nl-NL" sz="1200" dirty="0" err="1">
                <a:latin typeface="Calibri" panose="020F0502020204030204" pitchFamily="34" charset="0"/>
                <a:cs typeface="Calibri" panose="020F0502020204030204" pitchFamily="34" charset="0"/>
              </a:rPr>
              <a:t>Commons</a:t>
            </a:r>
            <a:r>
              <a:rPr lang="nl-NL" sz="1200" dirty="0">
                <a:latin typeface="Calibri" panose="020F0502020204030204" pitchFamily="34" charset="0"/>
                <a:cs typeface="Calibri" panose="020F0502020204030204" pitchFamily="34" charset="0"/>
              </a:rPr>
              <a:t> ‘Naamsvermelding-</a:t>
            </a:r>
            <a:r>
              <a:rPr lang="nl-NL" sz="1200" dirty="0" err="1">
                <a:latin typeface="Calibri" panose="020F0502020204030204" pitchFamily="34" charset="0"/>
                <a:cs typeface="Calibri" panose="020F0502020204030204" pitchFamily="34" charset="0"/>
              </a:rPr>
              <a:t>NietCommercieel</a:t>
            </a:r>
            <a:r>
              <a:rPr lang="nl-NL" sz="1200" dirty="0">
                <a:latin typeface="Calibri" panose="020F0502020204030204" pitchFamily="34" charset="0"/>
                <a:cs typeface="Calibri" panose="020F0502020204030204" pitchFamily="34" charset="0"/>
              </a:rPr>
              <a:t>-</a:t>
            </a:r>
            <a:r>
              <a:rPr lang="nl-NL" sz="1200" dirty="0" err="1">
                <a:latin typeface="Calibri" panose="020F0502020204030204" pitchFamily="34" charset="0"/>
                <a:cs typeface="Calibri" panose="020F0502020204030204" pitchFamily="34" charset="0"/>
              </a:rPr>
              <a:t>GelijkDelen</a:t>
            </a:r>
            <a:r>
              <a:rPr lang="nl-NL" sz="1200" dirty="0">
                <a:latin typeface="Calibri" panose="020F0502020204030204" pitchFamily="34" charset="0"/>
                <a:cs typeface="Calibri" panose="020F0502020204030204" pitchFamily="34" charset="0"/>
              </a:rPr>
              <a:t>’ (CC BY-NC-SA 4.0). Zie: </a:t>
            </a:r>
            <a:r>
              <a:rPr lang="nl-NL" sz="1200" dirty="0">
                <a:latin typeface="Calibri" panose="020F0502020204030204" pitchFamily="34" charset="0"/>
                <a:cs typeface="Calibri" panose="020F0502020204030204" pitchFamily="34" charset="0"/>
                <a:hlinkClick r:id="rId2"/>
              </a:rPr>
              <a:t>http://www.wkru.nl/materialen/gebruik-materialen</a:t>
            </a:r>
            <a:r>
              <a:rPr lang="nl-NL" sz="1200" dirty="0">
                <a:latin typeface="Calibri" panose="020F0502020204030204" pitchFamily="34" charset="0"/>
                <a:cs typeface="Calibri" panose="020F0502020204030204" pitchFamily="34" charset="0"/>
              </a:rPr>
              <a:t> </a:t>
            </a:r>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1548" y="6303226"/>
            <a:ext cx="277409" cy="277409"/>
          </a:xfrm>
          <a:prstGeom prst="rect">
            <a:avLst/>
          </a:prstGeom>
        </p:spPr>
      </p:pic>
      <p:sp>
        <p:nvSpPr>
          <p:cNvPr id="6" name="Tekstvak 5"/>
          <p:cNvSpPr txBox="1"/>
          <p:nvPr/>
        </p:nvSpPr>
        <p:spPr>
          <a:xfrm>
            <a:off x="708957" y="252837"/>
            <a:ext cx="8572500" cy="276999"/>
          </a:xfrm>
          <a:prstGeom prst="rect">
            <a:avLst/>
          </a:prstGeom>
          <a:noFill/>
        </p:spPr>
        <p:txBody>
          <a:bodyPr wrap="square" rtlCol="0">
            <a:spAutoFit/>
          </a:bodyPr>
          <a:lstStyle/>
          <a:p>
            <a:r>
              <a:rPr lang="nl-NL" sz="1200" dirty="0">
                <a:latin typeface="Calibri" panose="020F0502020204030204" pitchFamily="34" charset="0"/>
                <a:cs typeface="Calibri" panose="020F0502020204030204" pitchFamily="34" charset="0"/>
              </a:rPr>
              <a:t>Bijlage activiteit 6, </a:t>
            </a:r>
            <a:r>
              <a:rPr lang="nl-NL" sz="1200" dirty="0" smtClean="0">
                <a:latin typeface="Calibri" panose="020F0502020204030204" pitchFamily="34" charset="0"/>
                <a:cs typeface="Calibri" panose="020F0502020204030204" pitchFamily="34" charset="0"/>
              </a:rPr>
              <a:t>Automatisch gedrag, </a:t>
            </a:r>
            <a:r>
              <a:rPr lang="nl-NL" sz="1200" dirty="0">
                <a:latin typeface="Calibri" panose="020F0502020204030204" pitchFamily="34" charset="0"/>
                <a:cs typeface="Calibri" panose="020F0502020204030204" pitchFamily="34" charset="0"/>
              </a:rPr>
              <a:t>Boek 9 </a:t>
            </a:r>
            <a:r>
              <a:rPr lang="nl-NL" sz="1200" i="1" dirty="0">
                <a:latin typeface="Calibri" panose="020F0502020204030204" pitchFamily="34" charset="0"/>
                <a:cs typeface="Calibri" panose="020F0502020204030204" pitchFamily="34" charset="0"/>
              </a:rPr>
              <a:t>Wetenschappelijke doorbraken de klas in!</a:t>
            </a:r>
          </a:p>
        </p:txBody>
      </p:sp>
    </p:spTree>
    <p:extLst>
      <p:ext uri="{BB962C8B-B14F-4D97-AF65-F5344CB8AC3E}">
        <p14:creationId xmlns:p14="http://schemas.microsoft.com/office/powerpoint/2010/main" val="1221314935"/>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dirty="0"/>
              <a:t>RONDE 1</a:t>
            </a:r>
          </a:p>
        </p:txBody>
      </p:sp>
    </p:spTree>
    <p:extLst>
      <p:ext uri="{BB962C8B-B14F-4D97-AF65-F5344CB8AC3E}">
        <p14:creationId xmlns:p14="http://schemas.microsoft.com/office/powerpoint/2010/main" val="415392492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a:xfrm>
            <a:off x="1919536" y="908720"/>
            <a:ext cx="5270376" cy="1143000"/>
          </a:xfrm>
        </p:spPr>
        <p:txBody>
          <a:bodyPr/>
          <a:lstStyle/>
          <a:p>
            <a:r>
              <a:rPr lang="en-US" sz="3200" dirty="0" smtClean="0"/>
              <a:t>1</a:t>
            </a:r>
            <a:endParaRPr lang="en-US" sz="3200" dirty="0"/>
          </a:p>
        </p:txBody>
      </p:sp>
    </p:spTree>
    <p:extLst>
      <p:ext uri="{BB962C8B-B14F-4D97-AF65-F5344CB8AC3E}">
        <p14:creationId xmlns:p14="http://schemas.microsoft.com/office/powerpoint/2010/main" val="857805756"/>
      </p:ext>
    </p:ext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4971284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a:xfrm>
            <a:off x="1919536" y="908720"/>
            <a:ext cx="5270376" cy="1143000"/>
          </a:xfrm>
        </p:spPr>
        <p:txBody>
          <a:bodyPr/>
          <a:lstStyle/>
          <a:p>
            <a:r>
              <a:rPr lang="en-US" sz="3200" dirty="0"/>
              <a:t>2</a:t>
            </a:r>
          </a:p>
        </p:txBody>
      </p:sp>
    </p:spTree>
    <p:extLst>
      <p:ext uri="{BB962C8B-B14F-4D97-AF65-F5344CB8AC3E}">
        <p14:creationId xmlns:p14="http://schemas.microsoft.com/office/powerpoint/2010/main" val="3293120939"/>
      </p:ext>
    </p:ext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8834405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8" name="Titel 3"/>
          <p:cNvSpPr>
            <a:spLocks noGrp="1"/>
          </p:cNvSpPr>
          <p:nvPr>
            <p:ph type="title"/>
          </p:nvPr>
        </p:nvSpPr>
        <p:spPr>
          <a:xfrm>
            <a:off x="1919536" y="908720"/>
            <a:ext cx="5270376" cy="1143000"/>
          </a:xfrm>
        </p:spPr>
        <p:txBody>
          <a:bodyPr/>
          <a:lstStyle/>
          <a:p>
            <a:r>
              <a:rPr lang="en-US" sz="3200" dirty="0" smtClean="0"/>
              <a:t>3</a:t>
            </a:r>
            <a:endParaRPr lang="en-US" sz="3200" dirty="0"/>
          </a:p>
        </p:txBody>
      </p:sp>
    </p:spTree>
    <p:extLst>
      <p:ext uri="{BB962C8B-B14F-4D97-AF65-F5344CB8AC3E}">
        <p14:creationId xmlns:p14="http://schemas.microsoft.com/office/powerpoint/2010/main" val="4123583142"/>
      </p:ext>
    </p:extLst>
  </p:cSld>
  <p:clrMapOvr>
    <a:masterClrMapping/>
  </p:clrMapOvr>
  <p:transition advClick="0" advTm="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01103262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a:xfrm>
            <a:off x="1919536" y="908720"/>
            <a:ext cx="5270376" cy="1143000"/>
          </a:xfrm>
        </p:spPr>
        <p:txBody>
          <a:bodyPr/>
          <a:lstStyle/>
          <a:p>
            <a:r>
              <a:rPr lang="en-US" sz="3200" dirty="0"/>
              <a:t>4</a:t>
            </a:r>
          </a:p>
        </p:txBody>
      </p:sp>
    </p:spTree>
    <p:extLst>
      <p:ext uri="{BB962C8B-B14F-4D97-AF65-F5344CB8AC3E}">
        <p14:creationId xmlns:p14="http://schemas.microsoft.com/office/powerpoint/2010/main" val="1135603984"/>
      </p:ext>
    </p:ext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4449319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8" name="Titel 3"/>
          <p:cNvSpPr>
            <a:spLocks noGrp="1"/>
          </p:cNvSpPr>
          <p:nvPr>
            <p:ph type="title"/>
          </p:nvPr>
        </p:nvSpPr>
        <p:spPr>
          <a:xfrm>
            <a:off x="1919536" y="908720"/>
            <a:ext cx="5270376" cy="1143000"/>
          </a:xfrm>
        </p:spPr>
        <p:txBody>
          <a:bodyPr/>
          <a:lstStyle/>
          <a:p>
            <a:r>
              <a:rPr lang="en-US" sz="3200" dirty="0"/>
              <a:t>5</a:t>
            </a:r>
          </a:p>
        </p:txBody>
      </p:sp>
    </p:spTree>
    <p:extLst>
      <p:ext uri="{BB962C8B-B14F-4D97-AF65-F5344CB8AC3E}">
        <p14:creationId xmlns:p14="http://schemas.microsoft.com/office/powerpoint/2010/main" val="3056411280"/>
      </p:ext>
    </p:extLst>
  </p:cSld>
  <p:clrMapOvr>
    <a:masterClrMapping/>
  </p:clrMapOvr>
  <p:transition advClick="0" advTm="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
            </a:r>
            <a:br>
              <a:rPr lang="nl-NL" dirty="0"/>
            </a:br>
            <a:r>
              <a:rPr lang="nl-NL" dirty="0"/>
              <a:t/>
            </a:r>
            <a:br>
              <a:rPr lang="nl-NL" dirty="0"/>
            </a:br>
            <a:r>
              <a:rPr lang="nl-NL" dirty="0"/>
              <a:t/>
            </a:r>
            <a:br>
              <a:rPr lang="nl-NL" dirty="0"/>
            </a:br>
            <a:r>
              <a:rPr lang="nl-NL" dirty="0"/>
              <a:t/>
            </a:r>
            <a:br>
              <a:rPr lang="nl-NL" dirty="0"/>
            </a:br>
            <a:r>
              <a:rPr lang="nl-NL" sz="3600" dirty="0"/>
              <a:t>Als je een geluid hoort, klap je. </a:t>
            </a:r>
            <a:br>
              <a:rPr lang="nl-NL" sz="3600" dirty="0"/>
            </a:br>
            <a:r>
              <a:rPr lang="nl-NL" sz="3600" dirty="0"/>
              <a:t>Doe je dit binnen de tijd dan krijg je een punt.</a:t>
            </a:r>
            <a:br>
              <a:rPr lang="nl-NL" sz="3600" dirty="0"/>
            </a:br>
            <a:r>
              <a:rPr lang="nl-NL" sz="3600" dirty="0"/>
              <a:t/>
            </a:r>
            <a:br>
              <a:rPr lang="nl-NL" sz="3600" dirty="0"/>
            </a:br>
            <a:endParaRPr lang="nl-NL" sz="3600" dirty="0"/>
          </a:p>
        </p:txBody>
      </p:sp>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Tree>
    <p:extLst>
      <p:ext uri="{BB962C8B-B14F-4D97-AF65-F5344CB8AC3E}">
        <p14:creationId xmlns:p14="http://schemas.microsoft.com/office/powerpoint/2010/main" val="34518820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757194388"/>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8" name="Titel 3"/>
          <p:cNvSpPr>
            <a:spLocks noGrp="1"/>
          </p:cNvSpPr>
          <p:nvPr>
            <p:ph type="title"/>
          </p:nvPr>
        </p:nvSpPr>
        <p:spPr>
          <a:xfrm>
            <a:off x="1919536" y="908720"/>
            <a:ext cx="5270376" cy="1143000"/>
          </a:xfrm>
        </p:spPr>
        <p:txBody>
          <a:bodyPr/>
          <a:lstStyle/>
          <a:p>
            <a:r>
              <a:rPr lang="en-US" sz="3200" dirty="0"/>
              <a:t>6</a:t>
            </a:r>
          </a:p>
        </p:txBody>
      </p:sp>
    </p:spTree>
    <p:extLst>
      <p:ext uri="{BB962C8B-B14F-4D97-AF65-F5344CB8AC3E}">
        <p14:creationId xmlns:p14="http://schemas.microsoft.com/office/powerpoint/2010/main" val="3116541560"/>
      </p:ext>
    </p:extLst>
  </p:cSld>
  <p:clrMapOvr>
    <a:masterClrMapping/>
  </p:clrMapOvr>
  <p:transition advClick="0" advTm="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7345610"/>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a:xfrm>
            <a:off x="1919536" y="908720"/>
            <a:ext cx="5270376" cy="1143000"/>
          </a:xfrm>
        </p:spPr>
        <p:txBody>
          <a:bodyPr/>
          <a:lstStyle/>
          <a:p>
            <a:r>
              <a:rPr lang="en-US" sz="3200" dirty="0"/>
              <a:t>7</a:t>
            </a:r>
          </a:p>
        </p:txBody>
      </p:sp>
    </p:spTree>
    <p:extLst>
      <p:ext uri="{BB962C8B-B14F-4D97-AF65-F5344CB8AC3E}">
        <p14:creationId xmlns:p14="http://schemas.microsoft.com/office/powerpoint/2010/main" val="1987653802"/>
      </p:ext>
    </p:ext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58719817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8" name="Titel 3"/>
          <p:cNvSpPr>
            <a:spLocks noGrp="1"/>
          </p:cNvSpPr>
          <p:nvPr>
            <p:ph type="title"/>
          </p:nvPr>
        </p:nvSpPr>
        <p:spPr>
          <a:xfrm>
            <a:off x="1919536" y="908720"/>
            <a:ext cx="5270376" cy="1143000"/>
          </a:xfrm>
        </p:spPr>
        <p:txBody>
          <a:bodyPr/>
          <a:lstStyle/>
          <a:p>
            <a:r>
              <a:rPr lang="en-US" sz="3200" dirty="0"/>
              <a:t>8</a:t>
            </a:r>
          </a:p>
        </p:txBody>
      </p:sp>
    </p:spTree>
    <p:extLst>
      <p:ext uri="{BB962C8B-B14F-4D97-AF65-F5344CB8AC3E}">
        <p14:creationId xmlns:p14="http://schemas.microsoft.com/office/powerpoint/2010/main" val="563878328"/>
      </p:ext>
    </p:extLst>
  </p:cSld>
  <p:clrMapOvr>
    <a:masterClrMapping/>
  </p:clrMapOvr>
  <p:transition advClick="0" advTm="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81120519"/>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8" name="Titel 3"/>
          <p:cNvSpPr>
            <a:spLocks noGrp="1"/>
          </p:cNvSpPr>
          <p:nvPr>
            <p:ph type="title"/>
          </p:nvPr>
        </p:nvSpPr>
        <p:spPr>
          <a:xfrm>
            <a:off x="1919536" y="908720"/>
            <a:ext cx="5270376" cy="1143000"/>
          </a:xfrm>
        </p:spPr>
        <p:txBody>
          <a:bodyPr/>
          <a:lstStyle/>
          <a:p>
            <a:r>
              <a:rPr lang="en-US" sz="3200" dirty="0"/>
              <a:t>9</a:t>
            </a:r>
          </a:p>
        </p:txBody>
      </p:sp>
    </p:spTree>
    <p:extLst>
      <p:ext uri="{BB962C8B-B14F-4D97-AF65-F5344CB8AC3E}">
        <p14:creationId xmlns:p14="http://schemas.microsoft.com/office/powerpoint/2010/main" val="1475245432"/>
      </p:ext>
    </p:extLst>
  </p:cSld>
  <p:clrMapOvr>
    <a:masterClrMapping/>
  </p:clrMapOvr>
  <p:transition advClick="0" advTm="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321883128"/>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a:xfrm>
            <a:off x="1919536" y="908720"/>
            <a:ext cx="5270376" cy="1143000"/>
          </a:xfrm>
        </p:spPr>
        <p:txBody>
          <a:bodyPr/>
          <a:lstStyle/>
          <a:p>
            <a:r>
              <a:rPr lang="en-US" sz="3200" dirty="0" smtClean="0"/>
              <a:t>10</a:t>
            </a:r>
            <a:endParaRPr lang="en-US" sz="3200" dirty="0"/>
          </a:p>
        </p:txBody>
      </p:sp>
    </p:spTree>
    <p:extLst>
      <p:ext uri="{BB962C8B-B14F-4D97-AF65-F5344CB8AC3E}">
        <p14:creationId xmlns:p14="http://schemas.microsoft.com/office/powerpoint/2010/main" val="1187862091"/>
      </p:ext>
    </p:ext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873188" y="914844"/>
            <a:ext cx="8229600" cy="1143000"/>
          </a:xfrm>
        </p:spPr>
        <p:txBody>
          <a:bodyPr>
            <a:normAutofit/>
          </a:bodyPr>
          <a:lstStyle/>
          <a:p>
            <a:r>
              <a:rPr lang="nl-NL" sz="3200" dirty="0"/>
              <a:t>Als je twee keer het geluid hoort, klap dan niet.</a:t>
            </a:r>
            <a:br>
              <a:rPr lang="nl-NL" sz="3200" dirty="0"/>
            </a:br>
            <a:r>
              <a:rPr lang="nl-NL" sz="3200" dirty="0"/>
              <a:t>Doe je dit binnen de tijd, dan krijg je een punt.</a:t>
            </a:r>
          </a:p>
        </p:txBody>
      </p:sp>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Tree>
    <p:extLst>
      <p:ext uri="{BB962C8B-B14F-4D97-AF65-F5344CB8AC3E}">
        <p14:creationId xmlns:p14="http://schemas.microsoft.com/office/powerpoint/2010/main" val="24905421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898324316"/>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dirty="0"/>
              <a:t>RONDE 2</a:t>
            </a:r>
          </a:p>
        </p:txBody>
      </p:sp>
    </p:spTree>
    <p:extLst>
      <p:ext uri="{BB962C8B-B14F-4D97-AF65-F5344CB8AC3E}">
        <p14:creationId xmlns:p14="http://schemas.microsoft.com/office/powerpoint/2010/main" val="875887997"/>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a:xfrm>
            <a:off x="1919536" y="908720"/>
            <a:ext cx="5270376" cy="1143000"/>
          </a:xfrm>
        </p:spPr>
        <p:txBody>
          <a:bodyPr/>
          <a:lstStyle/>
          <a:p>
            <a:r>
              <a:rPr lang="en-US" sz="3200" dirty="0" smtClean="0"/>
              <a:t>1</a:t>
            </a:r>
            <a:endParaRPr lang="en-US" sz="3200" dirty="0"/>
          </a:p>
        </p:txBody>
      </p:sp>
    </p:spTree>
    <p:extLst>
      <p:ext uri="{BB962C8B-B14F-4D97-AF65-F5344CB8AC3E}">
        <p14:creationId xmlns:p14="http://schemas.microsoft.com/office/powerpoint/2010/main" val="1843541633"/>
      </p:ext>
    </p:ext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797846602"/>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8" name="Titel 3"/>
          <p:cNvSpPr>
            <a:spLocks noGrp="1"/>
          </p:cNvSpPr>
          <p:nvPr>
            <p:ph type="title"/>
          </p:nvPr>
        </p:nvSpPr>
        <p:spPr>
          <a:xfrm>
            <a:off x="1919536" y="908720"/>
            <a:ext cx="5270376" cy="1143000"/>
          </a:xfrm>
        </p:spPr>
        <p:txBody>
          <a:bodyPr/>
          <a:lstStyle/>
          <a:p>
            <a:r>
              <a:rPr lang="en-US" sz="3200" dirty="0"/>
              <a:t>2</a:t>
            </a:r>
          </a:p>
        </p:txBody>
      </p:sp>
    </p:spTree>
    <p:extLst>
      <p:ext uri="{BB962C8B-B14F-4D97-AF65-F5344CB8AC3E}">
        <p14:creationId xmlns:p14="http://schemas.microsoft.com/office/powerpoint/2010/main" val="805711123"/>
      </p:ext>
    </p:extLst>
  </p:cSld>
  <p:clrMapOvr>
    <a:masterClrMapping/>
  </p:clrMapOvr>
  <p:transition advClick="0" advTm="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50725011"/>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a:xfrm>
            <a:off x="1919536" y="908720"/>
            <a:ext cx="5270376" cy="1143000"/>
          </a:xfrm>
        </p:spPr>
        <p:txBody>
          <a:bodyPr/>
          <a:lstStyle/>
          <a:p>
            <a:r>
              <a:rPr lang="en-US" sz="3200" dirty="0"/>
              <a:t>3</a:t>
            </a:r>
          </a:p>
        </p:txBody>
      </p:sp>
    </p:spTree>
    <p:extLst>
      <p:ext uri="{BB962C8B-B14F-4D97-AF65-F5344CB8AC3E}">
        <p14:creationId xmlns:p14="http://schemas.microsoft.com/office/powerpoint/2010/main" val="1815645405"/>
      </p:ext>
    </p:ext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174334239"/>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8" name="Titel 3"/>
          <p:cNvSpPr>
            <a:spLocks noGrp="1"/>
          </p:cNvSpPr>
          <p:nvPr>
            <p:ph type="title"/>
          </p:nvPr>
        </p:nvSpPr>
        <p:spPr>
          <a:xfrm>
            <a:off x="1919536" y="908720"/>
            <a:ext cx="5270376" cy="1143000"/>
          </a:xfrm>
        </p:spPr>
        <p:txBody>
          <a:bodyPr/>
          <a:lstStyle/>
          <a:p>
            <a:r>
              <a:rPr lang="en-US" sz="3200" dirty="0"/>
              <a:t>4</a:t>
            </a:r>
          </a:p>
        </p:txBody>
      </p:sp>
    </p:spTree>
    <p:extLst>
      <p:ext uri="{BB962C8B-B14F-4D97-AF65-F5344CB8AC3E}">
        <p14:creationId xmlns:p14="http://schemas.microsoft.com/office/powerpoint/2010/main" val="3660339500"/>
      </p:ext>
    </p:extLst>
  </p:cSld>
  <p:clrMapOvr>
    <a:masterClrMapping/>
  </p:clrMapOvr>
  <p:transition advClick="0" advTm="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3358590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pPr marL="0" indent="0" algn="ctr">
              <a:buNone/>
            </a:pPr>
            <a:r>
              <a:rPr lang="en-US" dirty="0" err="1"/>
              <a:t>Oefenen</a:t>
            </a:r>
            <a:r>
              <a:rPr lang="en-US" dirty="0"/>
              <a:t> maar! Nog </a:t>
            </a:r>
            <a:r>
              <a:rPr lang="en-US" dirty="0" err="1"/>
              <a:t>zonder</a:t>
            </a:r>
            <a:r>
              <a:rPr lang="en-US" dirty="0"/>
              <a:t> </a:t>
            </a:r>
            <a:r>
              <a:rPr lang="en-US" dirty="0" err="1"/>
              <a:t>punten</a:t>
            </a:r>
            <a:r>
              <a:rPr lang="en-US" dirty="0"/>
              <a:t>.</a:t>
            </a:r>
          </a:p>
        </p:txBody>
      </p:sp>
    </p:spTree>
    <p:extLst>
      <p:ext uri="{BB962C8B-B14F-4D97-AF65-F5344CB8AC3E}">
        <p14:creationId xmlns:p14="http://schemas.microsoft.com/office/powerpoint/2010/main" val="1980341136"/>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8" name="Titel 3"/>
          <p:cNvSpPr>
            <a:spLocks noGrp="1"/>
          </p:cNvSpPr>
          <p:nvPr>
            <p:ph type="title"/>
          </p:nvPr>
        </p:nvSpPr>
        <p:spPr>
          <a:xfrm>
            <a:off x="1919536" y="908720"/>
            <a:ext cx="5270376" cy="1143000"/>
          </a:xfrm>
        </p:spPr>
        <p:txBody>
          <a:bodyPr/>
          <a:lstStyle/>
          <a:p>
            <a:r>
              <a:rPr lang="en-US" sz="3200" dirty="0"/>
              <a:t>5</a:t>
            </a:r>
          </a:p>
        </p:txBody>
      </p:sp>
    </p:spTree>
    <p:extLst>
      <p:ext uri="{BB962C8B-B14F-4D97-AF65-F5344CB8AC3E}">
        <p14:creationId xmlns:p14="http://schemas.microsoft.com/office/powerpoint/2010/main" val="3375452641"/>
      </p:ext>
    </p:extLst>
  </p:cSld>
  <p:clrMapOvr>
    <a:masterClrMapping/>
  </p:clrMapOvr>
  <p:transition advClick="0" advTm="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880851093"/>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a:xfrm>
            <a:off x="1919536" y="908720"/>
            <a:ext cx="5270376" cy="1143000"/>
          </a:xfrm>
        </p:spPr>
        <p:txBody>
          <a:bodyPr/>
          <a:lstStyle/>
          <a:p>
            <a:r>
              <a:rPr lang="en-US" sz="3200" dirty="0"/>
              <a:t>6</a:t>
            </a:r>
          </a:p>
        </p:txBody>
      </p:sp>
    </p:spTree>
    <p:extLst>
      <p:ext uri="{BB962C8B-B14F-4D97-AF65-F5344CB8AC3E}">
        <p14:creationId xmlns:p14="http://schemas.microsoft.com/office/powerpoint/2010/main" val="4052110541"/>
      </p:ext>
    </p:ext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372787784"/>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8" name="Titel 3"/>
          <p:cNvSpPr>
            <a:spLocks noGrp="1"/>
          </p:cNvSpPr>
          <p:nvPr>
            <p:ph type="title"/>
          </p:nvPr>
        </p:nvSpPr>
        <p:spPr>
          <a:xfrm>
            <a:off x="1919536" y="908720"/>
            <a:ext cx="5270376" cy="1143000"/>
          </a:xfrm>
        </p:spPr>
        <p:txBody>
          <a:bodyPr/>
          <a:lstStyle/>
          <a:p>
            <a:r>
              <a:rPr lang="en-US" sz="3200" dirty="0"/>
              <a:t>7</a:t>
            </a:r>
          </a:p>
        </p:txBody>
      </p:sp>
    </p:spTree>
    <p:extLst>
      <p:ext uri="{BB962C8B-B14F-4D97-AF65-F5344CB8AC3E}">
        <p14:creationId xmlns:p14="http://schemas.microsoft.com/office/powerpoint/2010/main" val="2920358295"/>
      </p:ext>
    </p:extLst>
  </p:cSld>
  <p:clrMapOvr>
    <a:masterClrMapping/>
  </p:clrMapOvr>
  <p:transition advClick="0" advTm="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20739885"/>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8" name="Titel 3"/>
          <p:cNvSpPr>
            <a:spLocks noGrp="1"/>
          </p:cNvSpPr>
          <p:nvPr>
            <p:ph type="title"/>
          </p:nvPr>
        </p:nvSpPr>
        <p:spPr>
          <a:xfrm>
            <a:off x="1919536" y="908720"/>
            <a:ext cx="5270376" cy="1143000"/>
          </a:xfrm>
        </p:spPr>
        <p:txBody>
          <a:bodyPr/>
          <a:lstStyle/>
          <a:p>
            <a:r>
              <a:rPr lang="en-US" sz="3200" dirty="0"/>
              <a:t>8</a:t>
            </a:r>
          </a:p>
        </p:txBody>
      </p:sp>
    </p:spTree>
    <p:extLst>
      <p:ext uri="{BB962C8B-B14F-4D97-AF65-F5344CB8AC3E}">
        <p14:creationId xmlns:p14="http://schemas.microsoft.com/office/powerpoint/2010/main" val="3997668542"/>
      </p:ext>
    </p:extLst>
  </p:cSld>
  <p:clrMapOvr>
    <a:masterClrMapping/>
  </p:clrMapOvr>
  <p:transition advClick="0" advTm="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31475278"/>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a:xfrm>
            <a:off x="1919536" y="908720"/>
            <a:ext cx="5270376" cy="1143000"/>
          </a:xfrm>
        </p:spPr>
        <p:txBody>
          <a:bodyPr/>
          <a:lstStyle/>
          <a:p>
            <a:r>
              <a:rPr lang="en-US" sz="3200" dirty="0"/>
              <a:t>9</a:t>
            </a:r>
          </a:p>
        </p:txBody>
      </p:sp>
    </p:spTree>
    <p:extLst>
      <p:ext uri="{BB962C8B-B14F-4D97-AF65-F5344CB8AC3E}">
        <p14:creationId xmlns:p14="http://schemas.microsoft.com/office/powerpoint/2010/main" val="3084291611"/>
      </p:ext>
    </p:ext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76462611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p:txBody>
          <a:bodyPr/>
          <a:lstStyle/>
          <a:p>
            <a:endParaRPr lang="en-US"/>
          </a:p>
        </p:txBody>
      </p:sp>
    </p:spTree>
    <p:extLst>
      <p:ext uri="{BB962C8B-B14F-4D97-AF65-F5344CB8AC3E}">
        <p14:creationId xmlns:p14="http://schemas.microsoft.com/office/powerpoint/2010/main" val="17030369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a:xfrm>
            <a:off x="1919536" y="908720"/>
            <a:ext cx="5270376" cy="1143000"/>
          </a:xfrm>
        </p:spPr>
        <p:txBody>
          <a:bodyPr/>
          <a:lstStyle/>
          <a:p>
            <a:r>
              <a:rPr lang="en-US" sz="3200" dirty="0" smtClean="0"/>
              <a:t>10</a:t>
            </a:r>
            <a:endParaRPr lang="en-US" sz="3200" dirty="0"/>
          </a:p>
        </p:txBody>
      </p:sp>
    </p:spTree>
    <p:extLst>
      <p:ext uri="{BB962C8B-B14F-4D97-AF65-F5344CB8AC3E}">
        <p14:creationId xmlns:p14="http://schemas.microsoft.com/office/powerpoint/2010/main" val="2406709244"/>
      </p:ext>
    </p:ext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039903450"/>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a:t>Hoe </a:t>
            </a:r>
            <a:r>
              <a:rPr lang="en-US" sz="2400" dirty="0" err="1"/>
              <a:t>ging</a:t>
            </a:r>
            <a:r>
              <a:rPr lang="en-US" sz="2400" dirty="0"/>
              <a:t> het?</a:t>
            </a:r>
          </a:p>
          <a:p>
            <a:r>
              <a:rPr lang="en-US" sz="2400" dirty="0"/>
              <a:t>Was het </a:t>
            </a:r>
            <a:r>
              <a:rPr lang="en-US" sz="2400" dirty="0" err="1"/>
              <a:t>makkelijker</a:t>
            </a:r>
            <a:r>
              <a:rPr lang="en-US" sz="2400" dirty="0"/>
              <a:t> om in </a:t>
            </a:r>
            <a:r>
              <a:rPr lang="en-US" sz="2400" dirty="0" err="1"/>
              <a:t>actie</a:t>
            </a:r>
            <a:r>
              <a:rPr lang="en-US" sz="2400" dirty="0"/>
              <a:t> </a:t>
            </a:r>
            <a:r>
              <a:rPr lang="en-US" sz="2400" dirty="0" err="1"/>
              <a:t>te</a:t>
            </a:r>
            <a:r>
              <a:rPr lang="en-US" sz="2400" dirty="0"/>
              <a:t> </a:t>
            </a:r>
            <a:r>
              <a:rPr lang="en-US" sz="2400" dirty="0" err="1"/>
              <a:t>komen</a:t>
            </a:r>
            <a:r>
              <a:rPr lang="en-US" sz="2400" dirty="0"/>
              <a:t> (</a:t>
            </a:r>
            <a:r>
              <a:rPr lang="en-US" sz="2400" dirty="0" err="1"/>
              <a:t>te</a:t>
            </a:r>
            <a:r>
              <a:rPr lang="en-US" sz="2400" dirty="0"/>
              <a:t> </a:t>
            </a:r>
            <a:r>
              <a:rPr lang="en-US" sz="2400" dirty="0" err="1"/>
              <a:t>klappen</a:t>
            </a:r>
            <a:r>
              <a:rPr lang="en-US" sz="2400" dirty="0"/>
              <a:t>) </a:t>
            </a:r>
            <a:r>
              <a:rPr lang="en-US" sz="2400" dirty="0" err="1"/>
              <a:t>voor</a:t>
            </a:r>
            <a:r>
              <a:rPr lang="en-US" sz="2400" dirty="0"/>
              <a:t> </a:t>
            </a:r>
            <a:r>
              <a:rPr lang="en-US" sz="2400" dirty="0" err="1"/>
              <a:t>een</a:t>
            </a:r>
            <a:r>
              <a:rPr lang="en-US" sz="2400" dirty="0"/>
              <a:t> </a:t>
            </a:r>
            <a:r>
              <a:rPr lang="en-US" sz="2400" dirty="0" err="1"/>
              <a:t>piepje</a:t>
            </a:r>
            <a:r>
              <a:rPr lang="en-US" sz="2400" dirty="0"/>
              <a:t> of om </a:t>
            </a:r>
            <a:r>
              <a:rPr lang="en-US" sz="2400" dirty="0" err="1"/>
              <a:t>niet</a:t>
            </a:r>
            <a:r>
              <a:rPr lang="en-US" sz="2400" dirty="0"/>
              <a:t> </a:t>
            </a:r>
            <a:r>
              <a:rPr lang="en-US" sz="2400" dirty="0" err="1"/>
              <a:t>te</a:t>
            </a:r>
            <a:r>
              <a:rPr lang="en-US" sz="2400" dirty="0"/>
              <a:t> </a:t>
            </a:r>
            <a:r>
              <a:rPr lang="en-US" sz="2400" dirty="0" err="1"/>
              <a:t>klappen</a:t>
            </a:r>
            <a:r>
              <a:rPr lang="en-US" sz="2400" dirty="0"/>
              <a:t> </a:t>
            </a:r>
            <a:r>
              <a:rPr lang="en-US" sz="2400" dirty="0" err="1"/>
              <a:t>voor</a:t>
            </a:r>
            <a:r>
              <a:rPr lang="en-US" sz="2400" dirty="0"/>
              <a:t> twee </a:t>
            </a:r>
            <a:r>
              <a:rPr lang="en-US" sz="2400" dirty="0" err="1"/>
              <a:t>piepjes</a:t>
            </a:r>
            <a:r>
              <a:rPr lang="en-US" sz="2400" dirty="0"/>
              <a:t>?</a:t>
            </a:r>
          </a:p>
          <a:p>
            <a:r>
              <a:rPr lang="en-US" sz="2400" dirty="0"/>
              <a:t>Hoe </a:t>
            </a:r>
            <a:r>
              <a:rPr lang="en-US" sz="2400" dirty="0" err="1"/>
              <a:t>zou</a:t>
            </a:r>
            <a:r>
              <a:rPr lang="en-US" sz="2400" dirty="0"/>
              <a:t> </a:t>
            </a:r>
            <a:r>
              <a:rPr lang="en-US" sz="2400" dirty="0" err="1"/>
              <a:t>dit</a:t>
            </a:r>
            <a:r>
              <a:rPr lang="en-US" sz="2400" dirty="0"/>
              <a:t> </a:t>
            </a:r>
            <a:r>
              <a:rPr lang="en-US" sz="2400" dirty="0" err="1"/>
              <a:t>komen</a:t>
            </a:r>
            <a:r>
              <a:rPr lang="en-US" sz="2400" dirty="0"/>
              <a:t>?</a:t>
            </a:r>
          </a:p>
        </p:txBody>
      </p:sp>
    </p:spTree>
    <p:extLst>
      <p:ext uri="{BB962C8B-B14F-4D97-AF65-F5344CB8AC3E}">
        <p14:creationId xmlns:p14="http://schemas.microsoft.com/office/powerpoint/2010/main" val="125458711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3" name="Titel 2"/>
          <p:cNvSpPr>
            <a:spLocks noGrp="1"/>
          </p:cNvSpPr>
          <p:nvPr>
            <p:ph type="title"/>
          </p:nvPr>
        </p:nvSpPr>
        <p:spPr/>
        <p:txBody>
          <a:bodyPr/>
          <a:lstStyle/>
          <a:p>
            <a:endParaRPr lang="en-US"/>
          </a:p>
        </p:txBody>
      </p:sp>
    </p:spTree>
    <p:extLst>
      <p:ext uri="{BB962C8B-B14F-4D97-AF65-F5344CB8AC3E}">
        <p14:creationId xmlns:p14="http://schemas.microsoft.com/office/powerpoint/2010/main" val="286432015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791200" y="3124200"/>
            <a:ext cx="609600" cy="609600"/>
          </a:xfrm>
          <a:prstGeom prst="rect">
            <a:avLst/>
          </a:prstGeom>
        </p:spPr>
      </p:pic>
      <p:pic>
        <p:nvPicPr>
          <p:cNvPr id="7"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5"/>
          <a:stretch>
            <a:fillRect/>
          </a:stretch>
        </p:blipFill>
        <p:spPr>
          <a:xfrm>
            <a:off x="5943600" y="3276600"/>
            <a:ext cx="609600" cy="609600"/>
          </a:xfrm>
          <a:prstGeom prst="rect">
            <a:avLst/>
          </a:prstGeom>
        </p:spPr>
      </p:pic>
      <p:sp>
        <p:nvSpPr>
          <p:cNvPr id="3" name="Titel 2"/>
          <p:cNvSpPr>
            <a:spLocks noGrp="1"/>
          </p:cNvSpPr>
          <p:nvPr>
            <p:ph type="title"/>
          </p:nvPr>
        </p:nvSpPr>
        <p:spPr/>
        <p:txBody>
          <a:bodyPr/>
          <a:lstStyle/>
          <a:p>
            <a:endParaRPr lang="en-US"/>
          </a:p>
        </p:txBody>
      </p:sp>
    </p:spTree>
    <p:extLst>
      <p:ext uri="{BB962C8B-B14F-4D97-AF65-F5344CB8AC3E}">
        <p14:creationId xmlns:p14="http://schemas.microsoft.com/office/powerpoint/2010/main" val="41319973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6"/>
                                        </p:tgtEl>
                                      </p:cBhvr>
                                    </p:cmd>
                                  </p:childTnLst>
                                </p:cTn>
                              </p:par>
                            </p:childTnLst>
                          </p:cTn>
                        </p:par>
                        <p:par>
                          <p:cTn id="7" fill="hold">
                            <p:stCondLst>
                              <p:cond delay="351"/>
                            </p:stCondLst>
                            <p:childTnLst>
                              <p:par>
                                <p:cTn id="8" presetID="1" presetClass="mediacall" presetSubtype="0" fill="hold" nodeType="afterEffect">
                                  <p:stCondLst>
                                    <p:cond delay="349"/>
                                  </p:stCondLst>
                                  <p:childTnLst>
                                    <p:cmd type="call" cmd="playFrom(0.0)">
                                      <p:cBhvr>
                                        <p:cTn id="9" dur="35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0" fill="hold" display="0">
                  <p:stCondLst>
                    <p:cond delay="indefinite"/>
                  </p:stCondLst>
                  <p:endCondLst>
                    <p:cond evt="onStopAudio" delay="0">
                      <p:tgtEl>
                        <p:sldTgt/>
                      </p:tgtEl>
                    </p:cond>
                  </p:endCondLst>
                </p:cTn>
                <p:tgtEl>
                  <p:spTgt spid="6"/>
                </p:tgtEl>
              </p:cMediaNode>
            </p:audio>
            <p:audio>
              <p:cMediaNode vol="80000" showWhenStopped="0">
                <p:cTn id="11" fill="hold" display="0">
                  <p:stCondLst>
                    <p:cond delay="indefinite"/>
                  </p:stCondLst>
                  <p:endCondLst>
                    <p:cond evt="onStopAudio" delay="0">
                      <p:tgtEl>
                        <p:sldTgt/>
                      </p:tgtEl>
                    </p:cond>
                  </p:endCondLst>
                </p:cTn>
                <p:tgtEl>
                  <p:spTgt spid="7"/>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p-09.ogg">
            <a:hlinkClick r:id="" action="ppaction://media"/>
          </p:cNvPr>
          <p:cNvPicPr>
            <a:picLocks noChangeAspect="1"/>
          </p:cNvPicPr>
          <p:nvPr>
            <a:audioFile r:link="rId1"/>
            <p:extLst>
              <p:ext uri="{DAA4B4D4-6D71-4841-9C94-3DE7FCFB9230}">
                <p14:media xmlns:p14="http://schemas.microsoft.com/office/powerpoint/2010/main" r:embed="rId2">
                  <p14:trim end="693.8979"/>
                </p14:media>
              </p:ext>
            </p:extLst>
          </p:nvPr>
        </p:nvPicPr>
        <p:blipFill>
          <a:blip r:embed="rId4"/>
          <a:stretch>
            <a:fillRect/>
          </a:stretch>
        </p:blipFill>
        <p:spPr>
          <a:xfrm>
            <a:off x="5791200" y="3124200"/>
            <a:ext cx="609600" cy="609600"/>
          </a:xfrm>
          <a:prstGeom prst="rect">
            <a:avLst/>
          </a:prstGeom>
        </p:spPr>
      </p:pic>
      <p:sp>
        <p:nvSpPr>
          <p:cNvPr id="4" name="Titel 3"/>
          <p:cNvSpPr>
            <a:spLocks noGrp="1"/>
          </p:cNvSpPr>
          <p:nvPr>
            <p:ph type="title"/>
          </p:nvPr>
        </p:nvSpPr>
        <p:spPr/>
        <p:txBody>
          <a:bodyPr/>
          <a:lstStyle/>
          <a:p>
            <a:endParaRPr lang="en-US"/>
          </a:p>
        </p:txBody>
      </p:sp>
    </p:spTree>
    <p:extLst>
      <p:ext uri="{BB962C8B-B14F-4D97-AF65-F5344CB8AC3E}">
        <p14:creationId xmlns:p14="http://schemas.microsoft.com/office/powerpoint/2010/main" val="4165063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5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dirty="0" err="1"/>
              <a:t>En</a:t>
            </a:r>
            <a:r>
              <a:rPr lang="en-US" dirty="0"/>
              <a:t> nu op tempo </a:t>
            </a:r>
            <a:r>
              <a:rPr lang="en-US" dirty="0" err="1"/>
              <a:t>zolang</a:t>
            </a:r>
            <a:r>
              <a:rPr lang="en-US" dirty="0"/>
              <a:t> het </a:t>
            </a:r>
            <a:r>
              <a:rPr lang="en-US" dirty="0" err="1"/>
              <a:t>plaatje</a:t>
            </a:r>
            <a:r>
              <a:rPr lang="en-US" dirty="0"/>
              <a:t> van de </a:t>
            </a:r>
            <a:r>
              <a:rPr lang="en-US" dirty="0" err="1"/>
              <a:t>luidspreker</a:t>
            </a:r>
            <a:r>
              <a:rPr lang="en-US" dirty="0"/>
              <a:t> in </a:t>
            </a:r>
            <a:r>
              <a:rPr lang="en-US" dirty="0" err="1"/>
              <a:t>beeld</a:t>
            </a:r>
            <a:r>
              <a:rPr lang="en-US" dirty="0"/>
              <a:t> </a:t>
            </a:r>
            <a:r>
              <a:rPr lang="en-US" dirty="0" err="1"/>
              <a:t>staat</a:t>
            </a:r>
            <a:r>
              <a:rPr lang="en-US" dirty="0"/>
              <a:t> (</a:t>
            </a:r>
            <a:r>
              <a:rPr lang="en-US" dirty="0" err="1"/>
              <a:t>binnen</a:t>
            </a:r>
            <a:r>
              <a:rPr lang="en-US" dirty="0"/>
              <a:t> 3 </a:t>
            </a:r>
            <a:r>
              <a:rPr lang="en-US" dirty="0" err="1"/>
              <a:t>seconden</a:t>
            </a:r>
            <a:r>
              <a:rPr lang="en-US" dirty="0"/>
              <a:t>) </a:t>
            </a:r>
            <a:r>
              <a:rPr lang="en-US" dirty="0" err="1"/>
              <a:t>voor</a:t>
            </a:r>
            <a:r>
              <a:rPr lang="en-US" dirty="0"/>
              <a:t> </a:t>
            </a:r>
            <a:r>
              <a:rPr lang="en-US" dirty="0" err="1"/>
              <a:t>punten</a:t>
            </a:r>
            <a:r>
              <a:rPr lang="en-US" dirty="0"/>
              <a:t>!</a:t>
            </a:r>
          </a:p>
        </p:txBody>
      </p:sp>
    </p:spTree>
    <p:extLst>
      <p:ext uri="{BB962C8B-B14F-4D97-AF65-F5344CB8AC3E}">
        <p14:creationId xmlns:p14="http://schemas.microsoft.com/office/powerpoint/2010/main" val="110167943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hema WKRU - breedbeeld - voorstel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a WKRU - breedbeeld - voorstel2" id="{C0505BF6-2BEC-4725-8DC7-83ED56CCC7D0}" vid="{72EB324B-1D47-46FB-881A-0BB8E71B576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Thema WKRU - breedbeeld</Template>
  <TotalTime>461</TotalTime>
  <Words>780</Words>
  <Application>Microsoft Office PowerPoint</Application>
  <PresentationFormat>Widescreen</PresentationFormat>
  <Paragraphs>59</Paragraphs>
  <Slides>52</Slides>
  <Notes>13</Notes>
  <HiddenSlides>0</HiddenSlides>
  <MMClips>39</MMClips>
  <ScaleCrop>false</ScaleCrop>
  <HeadingPairs>
    <vt:vector size="8" baseType="variant">
      <vt:variant>
        <vt:lpstr>Fonts Used</vt:lpstr>
      </vt:variant>
      <vt:variant>
        <vt:i4>2</vt:i4>
      </vt:variant>
      <vt:variant>
        <vt:lpstr>Theme</vt:lpstr>
      </vt:variant>
      <vt:variant>
        <vt:i4>1</vt:i4>
      </vt:variant>
      <vt:variant>
        <vt:lpstr>Slide Titles</vt:lpstr>
      </vt:variant>
      <vt:variant>
        <vt:i4>52</vt:i4>
      </vt:variant>
      <vt:variant>
        <vt:lpstr>Custom Shows</vt:lpstr>
      </vt:variant>
      <vt:variant>
        <vt:i4>1</vt:i4>
      </vt:variant>
    </vt:vector>
  </HeadingPairs>
  <TitlesOfParts>
    <vt:vector size="56" baseType="lpstr">
      <vt:lpstr>Arial</vt:lpstr>
      <vt:lpstr>Calibri</vt:lpstr>
      <vt:lpstr>Thema WKRU - breedbeeld - voorstel2</vt:lpstr>
      <vt:lpstr>Klappen of niet</vt:lpstr>
      <vt:lpstr>    Als je een geluid hoort, klap je.  Doe je dit binnen de tijd dan krijg je een punt.  </vt:lpstr>
      <vt:lpstr>Als je twee keer het geluid hoort, klap dan niet. Doe je dit binnen de tijd, dan krijg je een punt.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vt:lpstr>
      <vt:lpstr>PowerPoint Presentation</vt:lpstr>
      <vt:lpstr>2</vt:lpstr>
      <vt:lpstr>PowerPoint Presentation</vt:lpstr>
      <vt:lpstr>3</vt:lpstr>
      <vt:lpstr>PowerPoint Presentation</vt:lpstr>
      <vt:lpstr>4</vt:lpstr>
      <vt:lpstr>PowerPoint Presentation</vt:lpstr>
      <vt:lpstr>5</vt:lpstr>
      <vt:lpstr>PowerPoint Presentation</vt:lpstr>
      <vt:lpstr>6</vt:lpstr>
      <vt:lpstr>PowerPoint Presentation</vt:lpstr>
      <vt:lpstr>7</vt:lpstr>
      <vt:lpstr>PowerPoint Presentation</vt:lpstr>
      <vt:lpstr>8</vt:lpstr>
      <vt:lpstr>PowerPoint Presentation</vt:lpstr>
      <vt:lpstr>9</vt:lpstr>
      <vt:lpstr>PowerPoint Presentation</vt:lpstr>
      <vt:lpstr>10</vt:lpstr>
      <vt:lpstr>PowerPoint Presentation</vt:lpstr>
      <vt:lpstr>PowerPoint Presentation</vt:lpstr>
      <vt:lpstr>1</vt:lpstr>
      <vt:lpstr>PowerPoint Presentation</vt:lpstr>
      <vt:lpstr>2</vt:lpstr>
      <vt:lpstr>PowerPoint Presentation</vt:lpstr>
      <vt:lpstr>3</vt:lpstr>
      <vt:lpstr>PowerPoint Presentation</vt:lpstr>
      <vt:lpstr>4</vt:lpstr>
      <vt:lpstr>PowerPoint Presentation</vt:lpstr>
      <vt:lpstr>5</vt:lpstr>
      <vt:lpstr>PowerPoint Presentation</vt:lpstr>
      <vt:lpstr>6</vt:lpstr>
      <vt:lpstr>PowerPoint Presentation</vt:lpstr>
      <vt:lpstr>7</vt:lpstr>
      <vt:lpstr>PowerPoint Presentation</vt:lpstr>
      <vt:lpstr>8</vt:lpstr>
      <vt:lpstr>PowerPoint Presentation</vt:lpstr>
      <vt:lpstr>9</vt:lpstr>
      <vt:lpstr>PowerPoint Presentation</vt:lpstr>
      <vt:lpstr>10</vt:lpstr>
      <vt:lpstr>PowerPoint Presentation</vt:lpstr>
      <vt:lpstr>PowerPoint Presentation</vt:lpstr>
      <vt:lpstr>Aangepaste voorstelling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Staan of zitten?</dc:title>
  <dc:creator>Jacky Schipper</dc:creator>
  <cp:lastModifiedBy>janvanbaren</cp:lastModifiedBy>
  <cp:revision>78</cp:revision>
  <dcterms:created xsi:type="dcterms:W3CDTF">2018-11-06T13:21:31Z</dcterms:created>
  <dcterms:modified xsi:type="dcterms:W3CDTF">2019-09-10T15:15:29Z</dcterms:modified>
</cp:coreProperties>
</file>