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0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A8048-71F3-4FBB-A7EA-3032CEB06CC3}" type="datetimeFigureOut">
              <a:rPr lang="en-NL" smtClean="0"/>
              <a:t>23/12/2021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EC2C0-42A1-45A1-BD8D-A7E778F5735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612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EC2C0-42A1-45A1-BD8D-A7E778F5735A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2381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884C0-F94B-47D7-9D62-168C27CE0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366E854-C24E-4189-8744-716C95CF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4C88-E7B8-47FA-AAEF-C2CFF19D589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C5A4F49-15C4-4072-81CD-33F7B96F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8149076-41DC-4803-9032-CD790078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EBD2D-4CCF-43C8-A557-3D179EF8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0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E4E3130-D555-4B24-9F96-4A94EFC5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656356-AAF0-43FE-9BBA-FDFC87DD4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0DC97B-DA29-40BD-BEA0-482698DAE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14C88-E7B8-47FA-AAEF-C2CFF19D589F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D04DBA-8425-4ED9-8EA8-E187EA943C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6DA76C-524E-4789-8C77-47E1BF66B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EBD2D-4CCF-43C8-A557-3D179EF8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2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65B06D6B-D6F0-42D2-A228-5D3C6B364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BF15E92-1A45-4E5B-938C-2EE625E8E4F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92779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Bommel, E. van (Eef)</dc:creator>
  <cp:lastModifiedBy>Hanne Kause</cp:lastModifiedBy>
  <cp:revision>2</cp:revision>
  <dcterms:created xsi:type="dcterms:W3CDTF">2021-12-13T13:12:26Z</dcterms:created>
  <dcterms:modified xsi:type="dcterms:W3CDTF">2021-12-23T16:50:58Z</dcterms:modified>
</cp:coreProperties>
</file>