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3E642-0334-C748-4ACA-367B4FC8E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A8EBC-3383-EFAA-9B2B-4CC9F2D08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2761-F136-4DD8-A706-4E4524CEBAD2}" type="datetimeFigureOut">
              <a:rPr lang="en-NL" smtClean="0"/>
              <a:t>09/12/2022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55E44-929D-8180-D26A-41663F78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4FE3F8-185B-20EA-DBE5-C7C80EF9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ACF1-FA9F-4577-BC45-BC8F1B41098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1504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A53E8C-0A11-2D4A-05C1-84C30B189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FB079-8E0A-FF2C-0D8A-60D347BC5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52142-9EE9-58BB-B043-9C244F658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32761-F136-4DD8-A706-4E4524CEBAD2}" type="datetimeFigureOut">
              <a:rPr lang="en-NL" smtClean="0"/>
              <a:t>09/12/2022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E73B2-B9CA-BBFF-F644-6EE76E903A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A8F03-BBFE-E583-3A96-C85AAA9DD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0ACF1-FA9F-4577-BC45-BC8F1B41098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5101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9EA4EF5-D8F6-42C6-E154-88EAE054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vind jij?</a:t>
            </a:r>
            <a:br>
              <a:rPr lang="nl-NL"/>
            </a:br>
            <a:r>
              <a:rPr lang="nl-NL" sz="2800"/>
              <a:t>Stellingen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CF659C-6540-3D7C-65F7-6A42AD2AF77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89042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16B427E-00F5-0557-2197-1AEC20F14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Nederland moet weer een kolonie hebben</a:t>
            </a:r>
            <a:br>
              <a:rPr lang="nl-NL"/>
            </a:b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5782D5-0809-2A42-4E05-CA3D3577529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50811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F4FF3D8-B9D5-5D8B-FABC-DC276E9D6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Een weeshuis is een fijne plek om op te groeien</a:t>
            </a:r>
            <a:br>
              <a:rPr lang="nl-NL"/>
            </a:b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602A03-3F67-783C-4AED-4926A7B314C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456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223ADB6-5578-D8C4-0191-E80C9AD8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Nederlandse missionarissen in weeshuizen weten beter dan de ouders hoe ze kinderen moeten opvoeden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5CE044-E166-3224-78A5-93113F32503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71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466CBDE-C620-66D2-5720-925BE9DA8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Nederland heeft Indische kinderen goed geholpen</a:t>
            </a:r>
            <a:br>
              <a:rPr lang="nl-NL"/>
            </a:b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70EB4F-FD8C-9D5C-28FF-38C5535CFB2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3133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48BAB91-D59D-1810-0906-B8D5CB30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Kinderen zouden altijd in hun </a:t>
            </a:r>
            <a:br>
              <a:rPr lang="nl-NL"/>
            </a:br>
            <a:r>
              <a:rPr lang="nl-NL"/>
              <a:t>eigen familie moeten opgroeien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E8BFE8-A29E-E348-9DDC-9D090D3DF19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76558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67D4E3A-736B-8FC4-17F4-03EF75CC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Het is goed dat de kinderen in het </a:t>
            </a:r>
            <a:br>
              <a:rPr lang="nl-NL"/>
            </a:br>
            <a:r>
              <a:rPr lang="nl-NL"/>
              <a:t>Vincentius-weeshuis Nederlands moesten leren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D79007-5E18-13AD-DC29-2B46318B6D2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87661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C6EDD52-27F4-6A55-373B-1F5167892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Stelling:</a:t>
            </a:r>
            <a:br>
              <a:rPr lang="nl-NL"/>
            </a:br>
            <a:r>
              <a:rPr lang="nl-NL"/>
              <a:t>Dankzij Nederland konden Indische kinderen in Nederlands-Indië zich beter ontwikkelen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7036CE-B998-94F7-C27B-034E8B08D6B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4419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Wat vind jij? Stellingen</vt:lpstr>
      <vt:lpstr>Stelling: Nederland moet weer een kolonie hebben </vt:lpstr>
      <vt:lpstr>Stelling: Een weeshuis is een fijne plek om op te groeien </vt:lpstr>
      <vt:lpstr>Stelling: Nederlandse missionarissen in weeshuizen weten beter dan de ouders hoe ze kinderen moeten opvoeden</vt:lpstr>
      <vt:lpstr>Stelling: Nederland heeft Indische kinderen goed geholpen </vt:lpstr>
      <vt:lpstr>Stelling: Kinderen zouden altijd in hun  eigen familie moeten opgroeien</vt:lpstr>
      <vt:lpstr>Stelling: Het is goed dat de kinderen in het  Vincentius-weeshuis Nederlands moesten leren</vt:lpstr>
      <vt:lpstr>Stelling: Dankzij Nederland konden Indische kinderen in Nederlands-Indië zich beter ontwikkelen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vind jij? Stellingen</dc:title>
  <dc:creator>Bommel, E. van (Eef)</dc:creator>
  <cp:lastModifiedBy>Bommel, E. van (Eef)</cp:lastModifiedBy>
  <cp:revision>1</cp:revision>
  <dcterms:created xsi:type="dcterms:W3CDTF">2022-12-09T12:27:56Z</dcterms:created>
  <dcterms:modified xsi:type="dcterms:W3CDTF">2022-12-09T12:27:56Z</dcterms:modified>
</cp:coreProperties>
</file>