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F31B8E-E94E-4ABB-ADFE-E81CCB3A6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C271A0D-4D7E-41F2-93BF-3C5B1B1D4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A34B-42D8-44AC-A35B-EB6E82B48B72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5D0694D-E82D-499D-8080-F3D77922D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1BD7AA5-382D-4D2B-956C-591E8E75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B4487-56A1-4BD7-AA12-496B73D0E4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3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12B7C14-CF0D-4D86-9863-D2B5547E8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B36D554-D7B8-4077-9104-C525301A4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E7B687-07A1-493E-BBB9-B50BE171D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FA34B-42D8-44AC-A35B-EB6E82B48B72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FA1184-A2E1-4804-AD4B-9E5E8851E9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46BBF2-5518-4B6A-8B0B-6A735A3A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B4487-56A1-4BD7-AA12-496B73D0E4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36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FE63F4A9-E3B9-4F83-B99D-7C2DDBB4D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Activiteit 2: </a:t>
            </a:r>
            <a:br>
              <a:rPr lang="nl-NL"/>
            </a:br>
            <a:r>
              <a:rPr lang="nl-NL"/>
              <a:t>Voorbeeldvers met mogelijke interpretaties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873C522-44BB-468F-AB13-22ED0E8A98F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5021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FE8B9E5F-A2EA-4104-B7B5-61B834157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614C307-1B9B-4B9C-B669-47FA9E4A5CF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4101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Breedbeeld</PresentationFormat>
  <Paragraphs>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Activiteit 2:  Voorbeeldvers met mogelijke interpretaties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Activiteit 2:  Voorbeeldvers met mogelijke interpretaties</dc:title>
  <dc:creator>Bommel, E. van (Eef)</dc:creator>
  <cp:lastModifiedBy>Bommel, E. van (Eef)</cp:lastModifiedBy>
  <cp:revision>1</cp:revision>
  <dcterms:created xsi:type="dcterms:W3CDTF">2021-12-13T12:15:05Z</dcterms:created>
  <dcterms:modified xsi:type="dcterms:W3CDTF">2021-12-13T12:15:05Z</dcterms:modified>
</cp:coreProperties>
</file>