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563" autoAdjust="0"/>
  </p:normalViewPr>
  <p:slideViewPr>
    <p:cSldViewPr snapToGrid="0">
      <p:cViewPr varScale="1">
        <p:scale>
          <a:sx n="78" d="100"/>
          <a:sy n="78" d="100"/>
        </p:scale>
        <p:origin x="17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C5AAF-A1D4-4731-BAAE-72CDB0E88056}" type="datetimeFigureOut">
              <a:rPr lang="en-NL" smtClean="0"/>
              <a:t>17/01/2023</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4B879-74DB-4C05-82A0-541B267ED03A}" type="slidenum">
              <a:rPr lang="en-NL" smtClean="0"/>
              <a:t>‹#›</a:t>
            </a:fld>
            <a:endParaRPr lang="en-NL"/>
          </a:p>
        </p:txBody>
      </p:sp>
    </p:spTree>
    <p:extLst>
      <p:ext uri="{BB962C8B-B14F-4D97-AF65-F5344CB8AC3E}">
        <p14:creationId xmlns:p14="http://schemas.microsoft.com/office/powerpoint/2010/main" val="193939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Magneten bestaan uit allemaal kleine magneetjes, maar dit kun je met het blote oog niet zien. Toch kun je indirect wel aanwijzingen vinden voor het bestaan van dit soort kleine magneetjes in de grote magneet. Hiervoor gaan we kijken naar een metalen spijker. Deze is normaal niet magnetisch, maar je kan hem wel magnetisch maken door hem langs een sterke magneet te “strijken”, steeds in dezelfde richting. Daarmee “duw” je alle kleine magneetjes in de spijker dezelfde kant op, dit noem je </a:t>
            </a:r>
            <a:r>
              <a:rPr lang="nl-NL" sz="1200" kern="1200" dirty="0" err="1">
                <a:solidFill>
                  <a:schemeClr val="tx1"/>
                </a:solidFill>
                <a:effectLst/>
                <a:latin typeface="+mn-lt"/>
                <a:ea typeface="+mn-ea"/>
                <a:cs typeface="+mn-cs"/>
              </a:rPr>
              <a:t>oplijnen</a:t>
            </a:r>
            <a:r>
              <a:rPr lang="nl-NL"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Bij de eerste opdracht streken de leerlingen met de </a:t>
            </a:r>
            <a:r>
              <a:rPr lang="nl-NL" sz="1200" i="1" kern="1200" dirty="0">
                <a:solidFill>
                  <a:schemeClr val="tx1"/>
                </a:solidFill>
                <a:effectLst/>
                <a:latin typeface="+mn-lt"/>
                <a:ea typeface="+mn-ea"/>
                <a:cs typeface="+mn-cs"/>
              </a:rPr>
              <a:t>punt van de spijker </a:t>
            </a:r>
            <a:r>
              <a:rPr lang="nl-NL" sz="1200" kern="1200" dirty="0">
                <a:solidFill>
                  <a:schemeClr val="tx1"/>
                </a:solidFill>
                <a:effectLst/>
                <a:latin typeface="+mn-lt"/>
                <a:ea typeface="+mn-ea"/>
                <a:cs typeface="+mn-cs"/>
              </a:rPr>
              <a:t>langs de </a:t>
            </a:r>
            <a:r>
              <a:rPr lang="nl-NL" sz="1200" i="1" kern="1200" dirty="0">
                <a:solidFill>
                  <a:schemeClr val="tx1"/>
                </a:solidFill>
                <a:effectLst/>
                <a:latin typeface="+mn-lt"/>
                <a:ea typeface="+mn-ea"/>
                <a:cs typeface="+mn-cs"/>
              </a:rPr>
              <a:t>noordpool</a:t>
            </a:r>
            <a:r>
              <a:rPr lang="nl-NL" sz="1200" kern="1200" dirty="0">
                <a:solidFill>
                  <a:schemeClr val="tx1"/>
                </a:solidFill>
                <a:effectLst/>
                <a:latin typeface="+mn-lt"/>
                <a:ea typeface="+mn-ea"/>
                <a:cs typeface="+mn-cs"/>
              </a:rPr>
              <a:t> van de magneet. Daardoor richten de magnetische deeltjes binnenin de spijker allemaal met hun </a:t>
            </a:r>
            <a:r>
              <a:rPr lang="nl-NL" sz="1200" kern="1200" dirty="0" err="1">
                <a:solidFill>
                  <a:schemeClr val="tx1"/>
                </a:solidFill>
                <a:effectLst/>
                <a:latin typeface="+mn-lt"/>
                <a:ea typeface="+mn-ea"/>
                <a:cs typeface="+mn-cs"/>
              </a:rPr>
              <a:t>zuidpooltje</a:t>
            </a:r>
            <a:r>
              <a:rPr lang="nl-NL" sz="1200" kern="1200" dirty="0">
                <a:solidFill>
                  <a:schemeClr val="tx1"/>
                </a:solidFill>
                <a:effectLst/>
                <a:latin typeface="+mn-lt"/>
                <a:ea typeface="+mn-ea"/>
                <a:cs typeface="+mn-cs"/>
              </a:rPr>
              <a:t> naar de punt.</a:t>
            </a:r>
            <a:endParaRPr lang="en-NL" dirty="0"/>
          </a:p>
          <a:p>
            <a:endParaRPr lang="en-NL" dirty="0"/>
          </a:p>
        </p:txBody>
      </p:sp>
      <p:sp>
        <p:nvSpPr>
          <p:cNvPr id="4" name="Slide Number Placeholder 3"/>
          <p:cNvSpPr>
            <a:spLocks noGrp="1"/>
          </p:cNvSpPr>
          <p:nvPr>
            <p:ph type="sldNum" sz="quarter" idx="5"/>
          </p:nvPr>
        </p:nvSpPr>
        <p:spPr/>
        <p:txBody>
          <a:bodyPr/>
          <a:lstStyle/>
          <a:p>
            <a:fld id="{9454B879-74DB-4C05-82A0-541B267ED03A}" type="slidenum">
              <a:rPr lang="en-NL" smtClean="0"/>
              <a:t>1</a:t>
            </a:fld>
            <a:endParaRPr lang="en-NL"/>
          </a:p>
        </p:txBody>
      </p:sp>
    </p:spTree>
    <p:extLst>
      <p:ext uri="{BB962C8B-B14F-4D97-AF65-F5344CB8AC3E}">
        <p14:creationId xmlns:p14="http://schemas.microsoft.com/office/powerpoint/2010/main" val="3498484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In de tweede opdracht streken de leerlingen juist met de </a:t>
            </a:r>
            <a:r>
              <a:rPr lang="nl-NL" sz="1200" i="1" kern="1200" dirty="0">
                <a:solidFill>
                  <a:schemeClr val="tx1"/>
                </a:solidFill>
                <a:effectLst/>
                <a:latin typeface="+mn-lt"/>
                <a:ea typeface="+mn-ea"/>
                <a:cs typeface="+mn-cs"/>
              </a:rPr>
              <a:t>platte kop van de spijker </a:t>
            </a:r>
            <a:r>
              <a:rPr lang="nl-NL" sz="1200" kern="1200" dirty="0">
                <a:solidFill>
                  <a:schemeClr val="tx1"/>
                </a:solidFill>
                <a:effectLst/>
                <a:latin typeface="+mn-lt"/>
                <a:ea typeface="+mn-ea"/>
                <a:cs typeface="+mn-cs"/>
              </a:rPr>
              <a:t>langs de </a:t>
            </a:r>
            <a:r>
              <a:rPr lang="nl-NL" sz="1200" i="1" kern="1200" dirty="0">
                <a:solidFill>
                  <a:schemeClr val="tx1"/>
                </a:solidFill>
                <a:effectLst/>
                <a:latin typeface="+mn-lt"/>
                <a:ea typeface="+mn-ea"/>
                <a:cs typeface="+mn-cs"/>
              </a:rPr>
              <a:t>noordpool </a:t>
            </a:r>
            <a:r>
              <a:rPr lang="nl-NL" sz="1200" i="0" kern="1200" dirty="0">
                <a:solidFill>
                  <a:schemeClr val="tx1"/>
                </a:solidFill>
                <a:effectLst/>
                <a:latin typeface="+mn-lt"/>
                <a:ea typeface="+mn-ea"/>
                <a:cs typeface="+mn-cs"/>
              </a:rPr>
              <a:t>van de magneet, </a:t>
            </a:r>
            <a:r>
              <a:rPr lang="nl-NL" sz="1200" kern="1200" dirty="0">
                <a:solidFill>
                  <a:schemeClr val="tx1"/>
                </a:solidFill>
                <a:effectLst/>
                <a:latin typeface="+mn-lt"/>
                <a:ea typeface="+mn-ea"/>
                <a:cs typeface="+mn-cs"/>
              </a:rPr>
              <a:t>waardoor de magnetische deeltjes binnenin andersom gingen liggen, met de </a:t>
            </a:r>
            <a:r>
              <a:rPr lang="nl-NL" sz="1200" kern="1200" dirty="0" err="1">
                <a:solidFill>
                  <a:schemeClr val="tx1"/>
                </a:solidFill>
                <a:effectLst/>
                <a:latin typeface="+mn-lt"/>
                <a:ea typeface="+mn-ea"/>
                <a:cs typeface="+mn-cs"/>
              </a:rPr>
              <a:t>noordpooltjes</a:t>
            </a:r>
            <a:r>
              <a:rPr lang="nl-NL" sz="1200" kern="1200" dirty="0">
                <a:solidFill>
                  <a:schemeClr val="tx1"/>
                </a:solidFill>
                <a:effectLst/>
                <a:latin typeface="+mn-lt"/>
                <a:ea typeface="+mn-ea"/>
                <a:cs typeface="+mn-cs"/>
              </a:rPr>
              <a:t> naar de punt gericht. Precies hetzelfde zou gebeuren als je met de punt van de spijker langs de zuidpool zou strijken. In beide gevallen eindigden de noord- en zuidpool van de spijker daardoor aan de andere kant.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Het omdraaien van de richting van magnetisme in een voorwerp noem je </a:t>
            </a:r>
            <a:r>
              <a:rPr lang="nl-NL" sz="1200" i="1" kern="1200" dirty="0">
                <a:solidFill>
                  <a:schemeClr val="tx1"/>
                </a:solidFill>
                <a:effectLst/>
                <a:latin typeface="+mn-lt"/>
                <a:ea typeface="+mn-ea"/>
                <a:cs typeface="+mn-cs"/>
              </a:rPr>
              <a:t>ompolen</a:t>
            </a:r>
            <a:r>
              <a:rPr lang="nl-NL" sz="1200" i="0" kern="1200" dirty="0">
                <a:solidFill>
                  <a:schemeClr val="tx1"/>
                </a:solidFill>
                <a:effectLst/>
                <a:latin typeface="+mn-lt"/>
                <a:ea typeface="+mn-ea"/>
                <a:cs typeface="+mn-cs"/>
              </a:rPr>
              <a:t>.</a:t>
            </a:r>
            <a:endParaRPr lang="en-NL" dirty="0"/>
          </a:p>
          <a:p>
            <a:endParaRPr lang="en-NL" dirty="0"/>
          </a:p>
        </p:txBody>
      </p:sp>
      <p:sp>
        <p:nvSpPr>
          <p:cNvPr id="4" name="Slide Number Placeholder 3"/>
          <p:cNvSpPr>
            <a:spLocks noGrp="1"/>
          </p:cNvSpPr>
          <p:nvPr>
            <p:ph type="sldNum" sz="quarter" idx="5"/>
          </p:nvPr>
        </p:nvSpPr>
        <p:spPr/>
        <p:txBody>
          <a:bodyPr/>
          <a:lstStyle/>
          <a:p>
            <a:fld id="{9454B879-74DB-4C05-82A0-541B267ED03A}" type="slidenum">
              <a:rPr lang="en-NL" smtClean="0"/>
              <a:t>2</a:t>
            </a:fld>
            <a:endParaRPr lang="en-NL"/>
          </a:p>
        </p:txBody>
      </p:sp>
    </p:spTree>
    <p:extLst>
      <p:ext uri="{BB962C8B-B14F-4D97-AF65-F5344CB8AC3E}">
        <p14:creationId xmlns:p14="http://schemas.microsoft.com/office/powerpoint/2010/main" val="781185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D15F5-AF60-DC29-1DC7-36F62EC107E5}"/>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A86DD66E-865F-B009-F23F-F066C1105C36}"/>
              </a:ext>
            </a:extLst>
          </p:cNvPr>
          <p:cNvSpPr>
            <a:spLocks noGrp="1"/>
          </p:cNvSpPr>
          <p:nvPr>
            <p:ph type="dt" sz="half" idx="10"/>
          </p:nvPr>
        </p:nvSpPr>
        <p:spPr/>
        <p:txBody>
          <a:bodyPr/>
          <a:lstStyle/>
          <a:p>
            <a:fld id="{48B3AB28-F024-435A-87A4-445DC978B720}" type="datetimeFigureOut">
              <a:rPr lang="en-NL" smtClean="0"/>
              <a:t>17/01/2023</a:t>
            </a:fld>
            <a:endParaRPr lang="en-NL"/>
          </a:p>
        </p:txBody>
      </p:sp>
      <p:sp>
        <p:nvSpPr>
          <p:cNvPr id="4" name="Footer Placeholder 3">
            <a:extLst>
              <a:ext uri="{FF2B5EF4-FFF2-40B4-BE49-F238E27FC236}">
                <a16:creationId xmlns:a16="http://schemas.microsoft.com/office/drawing/2014/main" id="{0480E88D-10CC-D99A-B283-CCBA9FA74584}"/>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999127E0-4759-5C34-749E-3E7276EABE25}"/>
              </a:ext>
            </a:extLst>
          </p:cNvPr>
          <p:cNvSpPr>
            <a:spLocks noGrp="1"/>
          </p:cNvSpPr>
          <p:nvPr>
            <p:ph type="sldNum" sz="quarter" idx="12"/>
          </p:nvPr>
        </p:nvSpPr>
        <p:spPr/>
        <p:txBody>
          <a:bodyPr/>
          <a:lstStyle/>
          <a:p>
            <a:fld id="{51F5A017-8B33-4A47-AA92-AF08570D1061}" type="slidenum">
              <a:rPr lang="en-NL" smtClean="0"/>
              <a:t>‹#›</a:t>
            </a:fld>
            <a:endParaRPr lang="en-NL"/>
          </a:p>
        </p:txBody>
      </p:sp>
    </p:spTree>
    <p:extLst>
      <p:ext uri="{BB962C8B-B14F-4D97-AF65-F5344CB8AC3E}">
        <p14:creationId xmlns:p14="http://schemas.microsoft.com/office/powerpoint/2010/main" val="189179789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197DE5-20C5-1DC1-F4C4-290E20F92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9EE34569-6842-3CD1-EB2A-F30073001B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9B948552-6CB9-9969-753E-FB5AC0FF72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3AB28-F024-435A-87A4-445DC978B720}" type="datetimeFigureOut">
              <a:rPr lang="en-NL" smtClean="0"/>
              <a:t>17/01/2023</a:t>
            </a:fld>
            <a:endParaRPr lang="en-NL"/>
          </a:p>
        </p:txBody>
      </p:sp>
      <p:sp>
        <p:nvSpPr>
          <p:cNvPr id="5" name="Footer Placeholder 4">
            <a:extLst>
              <a:ext uri="{FF2B5EF4-FFF2-40B4-BE49-F238E27FC236}">
                <a16:creationId xmlns:a16="http://schemas.microsoft.com/office/drawing/2014/main" id="{C7802CAF-5873-E474-B15A-4DBD635A18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a:extLst>
              <a:ext uri="{FF2B5EF4-FFF2-40B4-BE49-F238E27FC236}">
                <a16:creationId xmlns:a16="http://schemas.microsoft.com/office/drawing/2014/main" id="{3B0DC832-064A-5AA5-92B5-C48E45C0B6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5A017-8B33-4A47-AA92-AF08570D1061}" type="slidenum">
              <a:rPr lang="en-NL" smtClean="0"/>
              <a:t>‹#›</a:t>
            </a:fld>
            <a:endParaRPr lang="en-NL"/>
          </a:p>
        </p:txBody>
      </p:sp>
    </p:spTree>
    <p:extLst>
      <p:ext uri="{BB962C8B-B14F-4D97-AF65-F5344CB8AC3E}">
        <p14:creationId xmlns:p14="http://schemas.microsoft.com/office/powerpoint/2010/main" val="1034048886"/>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66F28E3-7B74-07F8-71C8-50FF3B5E56D4}"/>
              </a:ext>
            </a:extLst>
          </p:cNvPr>
          <p:cNvSpPr>
            <a:spLocks noGrp="1"/>
          </p:cNvSpPr>
          <p:nvPr>
            <p:ph type="title"/>
          </p:nvPr>
        </p:nvSpPr>
        <p:spPr/>
        <p:txBody>
          <a:bodyPr/>
          <a:lstStyle/>
          <a:p>
            <a:endParaRPr lang="en-NL"/>
          </a:p>
        </p:txBody>
      </p:sp>
      <p:pic>
        <p:nvPicPr>
          <p:cNvPr id="3" name="Picture 2">
            <a:extLst>
              <a:ext uri="{FF2B5EF4-FFF2-40B4-BE49-F238E27FC236}">
                <a16:creationId xmlns:a16="http://schemas.microsoft.com/office/drawing/2014/main" id="{6A2D0128-28A0-CE0D-8F1E-FE1DA8B8183B}"/>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80090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1B426B2D-0BC6-B564-ADD7-B17AE36BD75C}"/>
              </a:ext>
            </a:extLst>
          </p:cNvPr>
          <p:cNvSpPr>
            <a:spLocks noGrp="1"/>
          </p:cNvSpPr>
          <p:nvPr>
            <p:ph type="title"/>
          </p:nvPr>
        </p:nvSpPr>
        <p:spPr/>
        <p:txBody>
          <a:bodyPr/>
          <a:lstStyle/>
          <a:p>
            <a:endParaRPr lang="en-NL"/>
          </a:p>
        </p:txBody>
      </p:sp>
      <p:pic>
        <p:nvPicPr>
          <p:cNvPr id="3" name="Picture 2">
            <a:extLst>
              <a:ext uri="{FF2B5EF4-FFF2-40B4-BE49-F238E27FC236}">
                <a16:creationId xmlns:a16="http://schemas.microsoft.com/office/drawing/2014/main" id="{8A46ED6E-A0D4-51A4-D460-DC3480CB41D3}"/>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986323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Widescreen</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Radboud University Nijmegen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Kause, H.B. (Hanne)</dc:creator>
  <cp:lastModifiedBy>Kause, H.B. (Hanne)</cp:lastModifiedBy>
  <cp:revision>2</cp:revision>
  <dcterms:created xsi:type="dcterms:W3CDTF">2023-01-17T15:36:34Z</dcterms:created>
  <dcterms:modified xsi:type="dcterms:W3CDTF">2023-01-17T15:37:17Z</dcterms:modified>
</cp:coreProperties>
</file>