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D2C82-05F7-4266-945F-9B5B2B670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16EBFF8-1C05-4A06-BC29-FBFAF47C2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B037-EDB0-49A4-96E8-3E60F17640F6}" type="datetimeFigureOut">
              <a:rPr lang="en-US" smtClean="0"/>
              <a:t>13-12-2021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8FA5F49-E2B6-494A-AA2C-88D59DE15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6B0A0E8-1110-40B7-A532-8D91C950E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BFD-778D-46B0-9607-31AE7107896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9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BD95D1F-81A8-49FA-BE80-38E29125C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5AF94F9-7D26-47B8-8FF2-A94CE00CF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77280E-EC3D-4E17-8B63-AEFB24F2E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2B037-EDB0-49A4-96E8-3E60F17640F6}" type="datetimeFigureOut">
              <a:rPr lang="en-US" smtClean="0"/>
              <a:t>13-12-2021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5B62759-056C-4ABF-A0C4-E3B6BC88A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543B3B-6E81-44DF-A403-B150FCDE7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E4BFD-778D-46B0-9607-31AE7107896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3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60916791-9E87-418B-92FA-178EE78C4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A52311E-9C6D-4BF9-8B9E-E0E6F360FE3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2739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Bommel, E. van (Eef)</dc:creator>
  <cp:lastModifiedBy>Bommel, E. van (Eef)</cp:lastModifiedBy>
  <cp:revision>1</cp:revision>
  <dcterms:created xsi:type="dcterms:W3CDTF">2021-12-13T13:20:41Z</dcterms:created>
  <dcterms:modified xsi:type="dcterms:W3CDTF">2021-12-13T13:20:41Z</dcterms:modified>
</cp:coreProperties>
</file>