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6392" autoAdjust="0"/>
  </p:normalViewPr>
  <p:slideViewPr>
    <p:cSldViewPr snapToGrid="0">
      <p:cViewPr varScale="1">
        <p:scale>
          <a:sx n="75" d="100"/>
          <a:sy n="75" d="100"/>
        </p:scale>
        <p:origin x="26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5BB58B-9064-45F8-B8DD-FDF0F74808F6}" type="datetimeFigureOut">
              <a:rPr lang="en-NL" smtClean="0"/>
              <a:t>23/12/2021</a:t>
            </a:fld>
            <a:endParaRPr lang="en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435677-9F70-42A0-B88E-15ABA3EAAFC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758372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L" dirty="0"/>
          </a:p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5677-9F70-42A0-B88E-15ABA3EAAFC4}" type="slidenum">
              <a:rPr lang="en-NL" smtClean="0"/>
              <a:t>1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714051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Hoe</a:t>
            </a:r>
            <a:r>
              <a:rPr lang="en-GB" baseline="0" dirty="0"/>
              <a:t> </a:t>
            </a:r>
            <a:r>
              <a:rPr lang="en-GB" baseline="0" dirty="0" err="1"/>
              <a:t>veel</a:t>
            </a:r>
            <a:r>
              <a:rPr lang="en-GB" baseline="0" dirty="0"/>
              <a:t> </a:t>
            </a:r>
            <a:r>
              <a:rPr lang="en-GB" baseline="0" dirty="0" err="1"/>
              <a:t>kleuren</a:t>
            </a:r>
            <a:r>
              <a:rPr lang="en-GB" baseline="0" dirty="0"/>
              <a:t> op </a:t>
            </a:r>
            <a:r>
              <a:rPr lang="en-GB" baseline="0" dirty="0" err="1"/>
              <a:t>elkaar</a:t>
            </a:r>
            <a:r>
              <a:rPr lang="en-GB" baseline="0" dirty="0"/>
              <a:t> </a:t>
            </a:r>
            <a:r>
              <a:rPr lang="en-GB" baseline="0" dirty="0" err="1"/>
              <a:t>lijken</a:t>
            </a:r>
            <a:r>
              <a:rPr lang="en-GB" baseline="0" dirty="0"/>
              <a:t> </a:t>
            </a:r>
            <a:r>
              <a:rPr lang="en-GB" baseline="0" dirty="0" err="1"/>
              <a:t>kun</a:t>
            </a:r>
            <a:r>
              <a:rPr lang="en-GB" baseline="0" dirty="0"/>
              <a:t> je </a:t>
            </a:r>
            <a:r>
              <a:rPr lang="en-GB" baseline="0" dirty="0" err="1"/>
              <a:t>zien</a:t>
            </a:r>
            <a:r>
              <a:rPr lang="en-GB" baseline="0" dirty="0"/>
              <a:t> </a:t>
            </a:r>
            <a:r>
              <a:rPr lang="en-GB" baseline="0" dirty="0" err="1"/>
              <a:t>aan</a:t>
            </a:r>
            <a:r>
              <a:rPr lang="en-GB" baseline="0" dirty="0"/>
              <a:t> </a:t>
            </a:r>
            <a:r>
              <a:rPr lang="en-GB" dirty="0"/>
              <a:t>hoe </a:t>
            </a:r>
            <a:r>
              <a:rPr lang="en-GB" dirty="0" err="1"/>
              <a:t>dicht</a:t>
            </a:r>
            <a:r>
              <a:rPr lang="en-GB" dirty="0"/>
              <a:t> de </a:t>
            </a:r>
            <a:r>
              <a:rPr lang="en-GB" dirty="0" err="1"/>
              <a:t>kleuren</a:t>
            </a:r>
            <a:r>
              <a:rPr lang="en-GB" dirty="0"/>
              <a:t> </a:t>
            </a:r>
            <a:r>
              <a:rPr lang="en-GB" dirty="0" err="1"/>
              <a:t>bij</a:t>
            </a:r>
            <a:r>
              <a:rPr lang="en-GB" dirty="0"/>
              <a:t> </a:t>
            </a:r>
            <a:r>
              <a:rPr lang="en-GB" dirty="0" err="1"/>
              <a:t>elkaar</a:t>
            </a:r>
            <a:r>
              <a:rPr lang="en-GB" dirty="0"/>
              <a:t> </a:t>
            </a:r>
            <a:r>
              <a:rPr lang="en-GB" dirty="0" err="1"/>
              <a:t>liggen</a:t>
            </a:r>
            <a:r>
              <a:rPr lang="en-GB" dirty="0"/>
              <a:t> in de </a:t>
            </a:r>
            <a:r>
              <a:rPr lang="en-GB" dirty="0" err="1"/>
              <a:t>kleurencirkel</a:t>
            </a:r>
            <a:r>
              <a:rPr lang="en-GB" dirty="0"/>
              <a:t>.</a:t>
            </a:r>
          </a:p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5677-9F70-42A0-B88E-15ABA3EAAFC4}" type="slidenum">
              <a:rPr lang="en-NL" smtClean="0"/>
              <a:t>2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002656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nl-NL" sz="1200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</a:t>
            </a:r>
            <a:r>
              <a:rPr lang="nl-NL" sz="1200" baseline="0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test heb je per klinker drie kleuren gekozen. Voor iedere klinker krijgen deze drie kleuren samen een score. </a:t>
            </a:r>
            <a:endParaRPr lang="nl-NL" sz="1200" dirty="0">
              <a:solidFill>
                <a:schemeClr val="tx2"/>
              </a:solidFill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nl-NL" sz="1200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Hoe meer de kleuren op elkaar lijken (dichter</a:t>
            </a:r>
            <a:r>
              <a:rPr lang="nl-NL" sz="1200" baseline="0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bij elkaar op de kleurencirkel) hoe lager de score.</a:t>
            </a:r>
            <a:r>
              <a:rPr lang="nl-NL" sz="1200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nl-NL" sz="1200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Dus</a:t>
            </a:r>
            <a:r>
              <a:rPr lang="nl-NL" sz="1200" baseline="0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ook: hoe minder de kleuren op elkaar lijken (verder uit elkaar op de kleurencirkel) hoe hoger de score.</a:t>
            </a:r>
            <a:endParaRPr lang="nl-NL" sz="1200" dirty="0">
              <a:solidFill>
                <a:schemeClr val="tx2"/>
              </a:solidFill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nl-NL" sz="1200" dirty="0">
              <a:solidFill>
                <a:schemeClr val="tx2"/>
              </a:solidFill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nl-NL" sz="1200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Een score lager dan 1 betekent dat de kleuren zo sterk op elkaar lijken</a:t>
            </a:r>
            <a:r>
              <a:rPr lang="nl-NL" sz="1200" baseline="0" dirty="0">
                <a:solidFill>
                  <a:schemeClr val="tx2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 ze bijna hetzelfde zijn.</a:t>
            </a:r>
            <a:endParaRPr lang="nl-NL" sz="1200" dirty="0">
              <a:solidFill>
                <a:schemeClr val="tx2"/>
              </a:solidFill>
              <a:latin typeface="Century Gothic" panose="020B0502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nl-NL" dirty="0"/>
          </a:p>
          <a:p>
            <a:r>
              <a:rPr lang="nl-NL" dirty="0"/>
              <a:t>Op het plaatje kun je dit goed zien: links</a:t>
            </a:r>
            <a:r>
              <a:rPr lang="nl-NL" baseline="0" dirty="0"/>
              <a:t> bij de lage score lijken de kleuren heel erg op elkaar, in het midden verschillen ze wat meer en rechts bij de hoge score zijn ze heel erg verschillend.</a:t>
            </a:r>
            <a:endParaRPr lang="en-NL" dirty="0"/>
          </a:p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5677-9F70-42A0-B88E-15ABA3EAAFC4}" type="slidenum">
              <a:rPr lang="en-NL" smtClean="0"/>
              <a:t>3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567549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Klank-kleur</a:t>
            </a:r>
            <a:r>
              <a:rPr lang="en-GB" dirty="0"/>
              <a:t> </a:t>
            </a:r>
            <a:r>
              <a:rPr lang="en-GB" dirty="0" err="1"/>
              <a:t>synestheten</a:t>
            </a:r>
            <a:r>
              <a:rPr lang="en-GB" dirty="0"/>
              <a:t> </a:t>
            </a:r>
            <a:r>
              <a:rPr lang="en-GB" dirty="0" err="1"/>
              <a:t>zien</a:t>
            </a:r>
            <a:r>
              <a:rPr lang="en-GB" dirty="0"/>
              <a:t> </a:t>
            </a:r>
            <a:r>
              <a:rPr lang="en-GB" dirty="0" err="1"/>
              <a:t>altijd</a:t>
            </a:r>
            <a:r>
              <a:rPr lang="en-GB" dirty="0"/>
              <a:t> </a:t>
            </a:r>
            <a:r>
              <a:rPr lang="en-GB" dirty="0" err="1"/>
              <a:t>precies</a:t>
            </a:r>
            <a:r>
              <a:rPr lang="en-GB" dirty="0"/>
              <a:t> </a:t>
            </a:r>
            <a:r>
              <a:rPr lang="en-GB" dirty="0" err="1"/>
              <a:t>dezelfde</a:t>
            </a:r>
            <a:r>
              <a:rPr lang="en-GB" dirty="0"/>
              <a:t> </a:t>
            </a:r>
            <a:r>
              <a:rPr lang="en-GB" dirty="0" err="1"/>
              <a:t>kleur</a:t>
            </a:r>
            <a:r>
              <a:rPr lang="en-GB" dirty="0"/>
              <a:t> </a:t>
            </a:r>
            <a:r>
              <a:rPr lang="en-GB" dirty="0" err="1"/>
              <a:t>bij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bepaalde</a:t>
            </a:r>
            <a:r>
              <a:rPr lang="en-GB" dirty="0"/>
              <a:t> </a:t>
            </a:r>
            <a:r>
              <a:rPr lang="en-GB" dirty="0" err="1"/>
              <a:t>klank</a:t>
            </a:r>
            <a:r>
              <a:rPr lang="en-GB" dirty="0"/>
              <a:t>. Je score op de test </a:t>
            </a:r>
            <a:r>
              <a:rPr lang="en-GB" dirty="0" err="1"/>
              <a:t>geeft</a:t>
            </a:r>
            <a:r>
              <a:rPr lang="en-GB" dirty="0"/>
              <a:t> </a:t>
            </a:r>
            <a:r>
              <a:rPr lang="en-GB" dirty="0" err="1"/>
              <a:t>aan</a:t>
            </a:r>
            <a:r>
              <a:rPr lang="en-GB" dirty="0"/>
              <a:t> of </a:t>
            </a:r>
            <a:r>
              <a:rPr lang="en-GB" dirty="0" err="1"/>
              <a:t>jij</a:t>
            </a:r>
            <a:r>
              <a:rPr lang="en-GB" dirty="0"/>
              <a:t> </a:t>
            </a:r>
            <a:r>
              <a:rPr lang="en-GB" dirty="0" err="1"/>
              <a:t>elke</a:t>
            </a:r>
            <a:r>
              <a:rPr lang="en-GB" dirty="0"/>
              <a:t> </a:t>
            </a:r>
            <a:r>
              <a:rPr lang="en-GB" dirty="0" err="1"/>
              <a:t>keer</a:t>
            </a:r>
            <a:r>
              <a:rPr lang="en-GB" dirty="0"/>
              <a:t> </a:t>
            </a:r>
            <a:r>
              <a:rPr lang="en-GB" dirty="0" err="1"/>
              <a:t>dezelfde</a:t>
            </a:r>
            <a:r>
              <a:rPr lang="en-GB" dirty="0"/>
              <a:t> </a:t>
            </a:r>
            <a:r>
              <a:rPr lang="en-GB" dirty="0" err="1"/>
              <a:t>kleur</a:t>
            </a:r>
            <a:r>
              <a:rPr lang="en-GB" dirty="0"/>
              <a:t> </a:t>
            </a:r>
            <a:r>
              <a:rPr lang="en-GB" dirty="0" err="1"/>
              <a:t>hebt</a:t>
            </a:r>
            <a:r>
              <a:rPr lang="en-GB" dirty="0"/>
              <a:t> </a:t>
            </a:r>
            <a:r>
              <a:rPr lang="en-GB" dirty="0" err="1"/>
              <a:t>gekozen</a:t>
            </a:r>
            <a:r>
              <a:rPr lang="en-GB" dirty="0"/>
              <a:t> </a:t>
            </a:r>
            <a:r>
              <a:rPr lang="en-GB" dirty="0" err="1"/>
              <a:t>voor</a:t>
            </a:r>
            <a:r>
              <a:rPr lang="en-GB" dirty="0"/>
              <a:t> </a:t>
            </a:r>
            <a:r>
              <a:rPr lang="en-GB" dirty="0" err="1"/>
              <a:t>één</a:t>
            </a:r>
            <a:r>
              <a:rPr lang="en-GB" dirty="0"/>
              <a:t> </a:t>
            </a:r>
            <a:r>
              <a:rPr lang="en-GB" dirty="0" err="1"/>
              <a:t>klank</a:t>
            </a:r>
            <a:r>
              <a:rPr lang="en-GB" dirty="0"/>
              <a:t>.</a:t>
            </a:r>
          </a:p>
          <a:p>
            <a:endParaRPr lang="en-GB" dirty="0"/>
          </a:p>
          <a:p>
            <a:r>
              <a:rPr lang="en-GB" dirty="0"/>
              <a:t>Hoe lager je score, hoe </a:t>
            </a:r>
            <a:r>
              <a:rPr lang="en-GB" dirty="0" err="1"/>
              <a:t>preciezer</a:t>
            </a:r>
            <a:r>
              <a:rPr lang="en-GB" dirty="0"/>
              <a:t> je </a:t>
            </a:r>
            <a:r>
              <a:rPr lang="en-GB" dirty="0" err="1"/>
              <a:t>kleurkeuzes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hoe </a:t>
            </a:r>
            <a:r>
              <a:rPr lang="en-GB" dirty="0" err="1"/>
              <a:t>meer</a:t>
            </a:r>
            <a:r>
              <a:rPr lang="en-GB" dirty="0"/>
              <a:t> </a:t>
            </a:r>
            <a:r>
              <a:rPr lang="en-GB" dirty="0" err="1"/>
              <a:t>synesthetisch</a:t>
            </a:r>
            <a:r>
              <a:rPr lang="en-GB" dirty="0"/>
              <a:t> je bent. </a:t>
            </a:r>
          </a:p>
          <a:p>
            <a:endParaRPr lang="en-GB" dirty="0"/>
          </a:p>
          <a:p>
            <a:r>
              <a:rPr lang="en-GB" dirty="0" err="1"/>
              <a:t>Als</a:t>
            </a:r>
            <a:r>
              <a:rPr lang="en-GB" dirty="0"/>
              <a:t> je </a:t>
            </a:r>
            <a:r>
              <a:rPr lang="en-GB" dirty="0" err="1"/>
              <a:t>gemiddeld</a:t>
            </a:r>
            <a:r>
              <a:rPr lang="en-GB" dirty="0"/>
              <a:t> lager dan 1 </a:t>
            </a:r>
            <a:r>
              <a:rPr lang="en-GB" dirty="0" err="1"/>
              <a:t>scoort</a:t>
            </a:r>
            <a:r>
              <a:rPr lang="en-GB" dirty="0"/>
              <a:t>, dan </a:t>
            </a:r>
            <a:r>
              <a:rPr lang="en-GB" dirty="0" err="1"/>
              <a:t>heb</a:t>
            </a:r>
            <a:r>
              <a:rPr lang="en-GB" dirty="0"/>
              <a:t> je </a:t>
            </a:r>
            <a:r>
              <a:rPr lang="en-GB" dirty="0" err="1"/>
              <a:t>klank-kleur</a:t>
            </a:r>
            <a:r>
              <a:rPr lang="en-GB" dirty="0"/>
              <a:t> </a:t>
            </a:r>
            <a:r>
              <a:rPr lang="en-GB" dirty="0" err="1"/>
              <a:t>synesthie</a:t>
            </a:r>
            <a:r>
              <a:rPr lang="en-GB" dirty="0"/>
              <a:t>.</a:t>
            </a:r>
            <a:endParaRPr lang="en-NL" dirty="0"/>
          </a:p>
          <a:p>
            <a:endParaRPr lang="en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435677-9F70-42A0-B88E-15ABA3EAAFC4}" type="slidenum">
              <a:rPr lang="en-NL" smtClean="0"/>
              <a:t>4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984011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674BBE-6740-42A6-8C23-C9D062F66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5D7C15D-AE11-450C-916A-36F6AACBB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F3BD-92D8-4B5C-AA20-2E7F186CBFDE}" type="datetimeFigureOut">
              <a:rPr lang="nl-NL" smtClean="0"/>
              <a:t>23-12-2021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4042D0A-3F81-44BF-83B2-2A90FEF0E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D101112-C338-4E44-855F-0EE9BAC3B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76FF2-71A0-4EBB-8424-515EF1CB72C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7168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E3A9D90F-0BAC-4384-9831-EE193AEB5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D503C12-DCE1-448D-9EDD-B839E3421D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682F90D-8056-4C08-B711-A79B5CDAC5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AF3BD-92D8-4B5C-AA20-2E7F186CBFDE}" type="datetimeFigureOut">
              <a:rPr lang="nl-NL" smtClean="0"/>
              <a:t>23-12-2021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0C391C7-364C-463C-B150-68A46D6ACE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57BEAE0-808C-4459-8142-42B775D53E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76FF2-71A0-4EBB-8424-515EF1CB72CE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741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>
            <a:extLst>
              <a:ext uri="{FF2B5EF4-FFF2-40B4-BE49-F238E27FC236}">
                <a16:creationId xmlns:a16="http://schemas.microsoft.com/office/drawing/2014/main" id="{5ECE5F67-05B7-4A71-BA99-3D5B1FA31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Activiteit 4 Kleurscore</a:t>
            </a:r>
            <a:endParaRPr lang="en-US" i="1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4A309C89-B953-4717-942B-14536D50E910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16274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>
            <a:extLst>
              <a:ext uri="{FF2B5EF4-FFF2-40B4-BE49-F238E27FC236}">
                <a16:creationId xmlns:a16="http://schemas.microsoft.com/office/drawing/2014/main" id="{1CD5155E-5874-40FE-A4F4-62752C018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30D02541-8862-4811-9CE2-9A873963A5E7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3858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>
            <a:extLst>
              <a:ext uri="{FF2B5EF4-FFF2-40B4-BE49-F238E27FC236}">
                <a16:creationId xmlns:a16="http://schemas.microsoft.com/office/drawing/2014/main" id="{8CE67704-119C-41FA-99AD-8F0E70F91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4AD771ED-2FD6-48CD-A264-E7A6FFB20486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46641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>
            <a:extLst>
              <a:ext uri="{FF2B5EF4-FFF2-40B4-BE49-F238E27FC236}">
                <a16:creationId xmlns:a16="http://schemas.microsoft.com/office/drawing/2014/main" id="{FC82F70B-85BA-4C77-9AAE-091B95F4A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F00AD433-03C5-4D82-A9BF-9526843EA39A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70194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</Words>
  <Application>Microsoft Office PowerPoint</Application>
  <PresentationFormat>On-screen Show (4:3)</PresentationFormat>
  <Paragraphs>18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Kantoorthema</vt:lpstr>
      <vt:lpstr>Activiteit 4 Kleurscore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Activiteit 4 Kleurscore</dc:title>
  <dc:creator>Baren-Nawrocka, J. van (Jan)</dc:creator>
  <cp:lastModifiedBy>Hanne Kause</cp:lastModifiedBy>
  <cp:revision>2</cp:revision>
  <dcterms:created xsi:type="dcterms:W3CDTF">2021-12-17T09:13:48Z</dcterms:created>
  <dcterms:modified xsi:type="dcterms:W3CDTF">2021-12-23T17:14:16Z</dcterms:modified>
</cp:coreProperties>
</file>