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7A66E-69B4-875E-55FC-3A39BF3F6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01E4A6-E839-96A5-4923-E2CDA596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3394E-6FE2-49E9-A467-F0B44CB5FEB8}" type="datetimeFigureOut">
              <a:rPr lang="en-NL" smtClean="0"/>
              <a:t>17/07/2023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2F1D11-C73D-81E3-407E-21ABFF62C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8AFF38-0B9C-5314-2F11-E6F523E5A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0FF56-DD9F-4521-A347-BF31778869E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82593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CCDDF-3745-D100-B100-9A9F2AD6A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34CC4-1287-CA66-5C0C-ED4FAC4E2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C9FB7-55AC-4B45-7B4A-9085565BA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3394E-6FE2-49E9-A467-F0B44CB5FEB8}" type="datetimeFigureOut">
              <a:rPr lang="en-NL" smtClean="0"/>
              <a:t>17/07/2023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1B473-8FE2-AEB6-5829-12351865D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7141A9-268C-A179-728B-5B47EB351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0FF56-DD9F-4521-A347-BF31778869E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3903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25F0892D-7685-963F-52EB-0E3BECE0C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800"/>
              <a:t>Vragenlijsten analyseren</a:t>
            </a:r>
            <a:endParaRPr lang="nl-NL" sz="4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C01799-CD85-0C2F-477C-04A0CC4A79B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50684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DCCB0040-4C22-7386-8A94-27EA705EE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willen we onderzoeken met de antwoorden van de vragenlijsten?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239262-5289-1AE5-AD1D-F11E042C48C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8597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2D56616-0FAC-8865-9A8C-57A6E2E34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F648DEA-AFD8-16F4-B8EE-C315FBB45FD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5529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CFA86E36-AE0B-CFF0-267E-EBDA284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Waarom is het belangrijk om dit te onderzoeken?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7E5415-585D-B4D6-259F-808021D4E3F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4395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3F3966FE-0CCF-1E96-DCE3-0B85F9AEF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AA3A9FD-C01A-F88B-0BF9-E0408CBCD311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13915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037C3E7-0BD4-41F9-57A2-441EB57E7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Wat zou je kunnen berekenen?</a:t>
            </a:r>
            <a:endParaRPr lang="nl-NL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40F444-21BB-1F3D-DC45-605E0A31A0C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4248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B954D84D-E2D3-5EC1-3948-0A983B637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000"/>
              <a:t>Wat zijn de conclusies?</a:t>
            </a:r>
            <a:endParaRPr lang="nl-NL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649EF8-9316-C4A3-747E-D6C9ED85007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361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Widescreen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Vragenlijsten analyseren</vt:lpstr>
      <vt:lpstr>Wat willen we onderzoeken met de antwoorden van de vragenlijsten?</vt:lpstr>
      <vt:lpstr>PowerPoint Presentation</vt:lpstr>
      <vt:lpstr>Waarom is het belangrijk om dit te onderzoeken?</vt:lpstr>
      <vt:lpstr>PowerPoint Presentation</vt:lpstr>
      <vt:lpstr>Wat zou je kunnen berekenen?</vt:lpstr>
      <vt:lpstr>Wat zijn de conclusies?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Vragenlijsten analyseren</dc:title>
  <dc:creator>Kause, H.B. (Hanne)</dc:creator>
  <cp:lastModifiedBy>Kause, H.B. (Hanne)</cp:lastModifiedBy>
  <cp:revision>1</cp:revision>
  <dcterms:created xsi:type="dcterms:W3CDTF">2023-07-17T16:46:51Z</dcterms:created>
  <dcterms:modified xsi:type="dcterms:W3CDTF">2023-07-17T16:46:51Z</dcterms:modified>
</cp:coreProperties>
</file>