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1" r:id="rId1"/>
    <p:sldMasterId id="2147483721" r:id="rId2"/>
  </p:sldMasterIdLst>
  <p:notesMasterIdLst>
    <p:notesMasterId r:id="rId6"/>
  </p:notesMasterIdLst>
  <p:handoutMasterIdLst>
    <p:handoutMasterId r:id="rId7"/>
  </p:handoutMasterIdLst>
  <p:sldIdLst>
    <p:sldId id="442" r:id="rId3"/>
    <p:sldId id="432" r:id="rId4"/>
    <p:sldId id="440" r:id="rId5"/>
  </p:sldIdLst>
  <p:sldSz cx="17345025" cy="9756775"/>
  <p:notesSz cx="6858000" cy="9144000"/>
  <p:defaultTextStyle>
    <a:defPPr>
      <a:defRPr lang="nl-NL"/>
    </a:defPPr>
    <a:lvl1pPr algn="l" defTabSz="649288" rtl="0" eaLnBrk="0" fontAlgn="base" hangingPunct="0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charset="0"/>
        <a:ea typeface="Arial" charset="0"/>
        <a:cs typeface="Arial" charset="0"/>
      </a:defRPr>
    </a:lvl1pPr>
    <a:lvl2pPr marL="649288" indent="-192088" algn="l" defTabSz="649288" rtl="0" eaLnBrk="0" fontAlgn="base" hangingPunct="0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charset="0"/>
        <a:ea typeface="Arial" charset="0"/>
        <a:cs typeface="Arial" charset="0"/>
      </a:defRPr>
    </a:lvl2pPr>
    <a:lvl3pPr marL="1300163" indent="-385763" algn="l" defTabSz="649288" rtl="0" eaLnBrk="0" fontAlgn="base" hangingPunct="0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charset="0"/>
        <a:ea typeface="Arial" charset="0"/>
        <a:cs typeface="Arial" charset="0"/>
      </a:defRPr>
    </a:lvl3pPr>
    <a:lvl4pPr marL="1949450" indent="-577850" algn="l" defTabSz="649288" rtl="0" eaLnBrk="0" fontAlgn="base" hangingPunct="0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charset="0"/>
        <a:ea typeface="Arial" charset="0"/>
        <a:cs typeface="Arial" charset="0"/>
      </a:defRPr>
    </a:lvl4pPr>
    <a:lvl5pPr marL="2600325" indent="-771525" algn="l" defTabSz="649288" rtl="0" eaLnBrk="0" fontAlgn="base" hangingPunct="0">
      <a:spcBef>
        <a:spcPct val="0"/>
      </a:spcBef>
      <a:spcAft>
        <a:spcPct val="0"/>
      </a:spcAft>
      <a:defRPr sz="2600" kern="1200">
        <a:solidFill>
          <a:schemeClr val="tx1"/>
        </a:solidFill>
        <a:latin typeface="Arial" charset="0"/>
        <a:ea typeface="Arial" charset="0"/>
        <a:cs typeface="Arial" charset="0"/>
      </a:defRPr>
    </a:lvl5pPr>
    <a:lvl6pPr marL="2286000" algn="l" defTabSz="914400" rtl="0" eaLnBrk="1" latinLnBrk="0" hangingPunct="1">
      <a:defRPr sz="2600" kern="1200">
        <a:solidFill>
          <a:schemeClr val="tx1"/>
        </a:solidFill>
        <a:latin typeface="Arial" charset="0"/>
        <a:ea typeface="Arial" charset="0"/>
        <a:cs typeface="Arial" charset="0"/>
      </a:defRPr>
    </a:lvl6pPr>
    <a:lvl7pPr marL="2743200" algn="l" defTabSz="914400" rtl="0" eaLnBrk="1" latinLnBrk="0" hangingPunct="1">
      <a:defRPr sz="2600" kern="1200">
        <a:solidFill>
          <a:schemeClr val="tx1"/>
        </a:solidFill>
        <a:latin typeface="Arial" charset="0"/>
        <a:ea typeface="Arial" charset="0"/>
        <a:cs typeface="Arial" charset="0"/>
      </a:defRPr>
    </a:lvl7pPr>
    <a:lvl8pPr marL="3200400" algn="l" defTabSz="914400" rtl="0" eaLnBrk="1" latinLnBrk="0" hangingPunct="1">
      <a:defRPr sz="2600" kern="1200">
        <a:solidFill>
          <a:schemeClr val="tx1"/>
        </a:solidFill>
        <a:latin typeface="Arial" charset="0"/>
        <a:ea typeface="Arial" charset="0"/>
        <a:cs typeface="Arial" charset="0"/>
      </a:defRPr>
    </a:lvl8pPr>
    <a:lvl9pPr marL="3657600" algn="l" defTabSz="914400" rtl="0" eaLnBrk="1" latinLnBrk="0" hangingPunct="1">
      <a:defRPr sz="2600" kern="1200">
        <a:solidFill>
          <a:schemeClr val="tx1"/>
        </a:solidFill>
        <a:latin typeface="Arial" charset="0"/>
        <a:ea typeface="Arial" charset="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3073" userDrawn="1">
          <p15:clr>
            <a:srgbClr val="A4A3A4"/>
          </p15:clr>
        </p15:guide>
        <p15:guide id="2" pos="54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DFF"/>
    <a:srgbClr val="BE2E1A"/>
    <a:srgbClr val="B72922"/>
    <a:srgbClr val="BF2E1B"/>
    <a:srgbClr val="B72E1B"/>
    <a:srgbClr val="B3011B"/>
    <a:srgbClr val="A8011B"/>
    <a:srgbClr val="00332B"/>
    <a:srgbClr val="E8CD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646" autoAdjust="0"/>
    <p:restoredTop sz="89081" autoAdjust="0"/>
  </p:normalViewPr>
  <p:slideViewPr>
    <p:cSldViewPr snapToGrid="0" snapToObjects="1">
      <p:cViewPr varScale="1">
        <p:scale>
          <a:sx n="81" d="100"/>
          <a:sy n="81" d="100"/>
        </p:scale>
        <p:origin x="1552" y="200"/>
      </p:cViewPr>
      <p:guideLst>
        <p:guide orient="horz" pos="3073"/>
        <p:guide pos="546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62" d="100"/>
          <a:sy n="162" d="100"/>
        </p:scale>
        <p:origin x="6544" y="20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650276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nl-NL"/>
              <a:t>Koptekst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</a:defRPr>
            </a:lvl1pPr>
          </a:lstStyle>
          <a:p>
            <a:fld id="{17A39E9D-B438-D94D-AF2A-93757548558C}" type="datetime1">
              <a:rPr lang="nl-NL" altLang="nl-NL"/>
              <a:pPr/>
              <a:t>03-12-20</a:t>
            </a:fld>
            <a:endParaRPr lang="nl-NL" alt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650276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nl-NL"/>
              <a:t>Voettekst</a:t>
            </a:r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</a:defRPr>
            </a:lvl1pPr>
          </a:lstStyle>
          <a:p>
            <a:fld id="{18A9EAD0-9E80-4D48-BD70-0B8751B7105E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251639173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defTabSz="650276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nl-NL"/>
              <a:t>Koptekst</a:t>
            </a:r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</a:defRPr>
            </a:lvl1pPr>
          </a:lstStyle>
          <a:p>
            <a:fld id="{3AA95554-0BC3-EC48-BCE0-DB850053191D}" type="datetime1">
              <a:rPr lang="nl-NL" altLang="nl-NL"/>
              <a:pPr/>
              <a:t>03-12-20</a:t>
            </a:fld>
            <a:endParaRPr lang="nl-NL" alt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nl-NL" noProof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noProof="0"/>
              <a:t>Klik om de tekststijl van het model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defTabSz="650276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nl-NL"/>
              <a:t>Voettekst</a:t>
            </a:r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</a:defRPr>
            </a:lvl1pPr>
          </a:lstStyle>
          <a:p>
            <a:fld id="{99F9E045-9CC3-1D4F-BC0B-726384831F88}" type="slidenum">
              <a:rPr lang="nl-NL" altLang="nl-NL"/>
              <a:pPr/>
              <a:t>‹nr.›</a:t>
            </a:fld>
            <a:endParaRPr lang="nl-NL" altLang="nl-NL"/>
          </a:p>
        </p:txBody>
      </p:sp>
    </p:spTree>
    <p:extLst>
      <p:ext uri="{BB962C8B-B14F-4D97-AF65-F5344CB8AC3E}">
        <p14:creationId xmlns:p14="http://schemas.microsoft.com/office/powerpoint/2010/main" val="177747450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defTabSz="649288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649288" algn="l" defTabSz="649288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1300163" algn="l" defTabSz="649288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949450" algn="l" defTabSz="649288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2600325" algn="l" defTabSz="649288" rtl="0" eaLnBrk="0" fontAlgn="base" hangingPunct="0">
      <a:spcBef>
        <a:spcPct val="30000"/>
      </a:spcBef>
      <a:spcAft>
        <a:spcPct val="0"/>
      </a:spcAft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3251378" algn="l" defTabSz="65027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3901653" algn="l" defTabSz="65027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4551929" algn="l" defTabSz="65027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5202204" algn="l" defTabSz="650276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err="1"/>
              <a:t>Animatie</a:t>
            </a:r>
            <a:r>
              <a:rPr lang="en-GB" dirty="0"/>
              <a:t> door Ted van </a:t>
            </a:r>
            <a:r>
              <a:rPr lang="en-GB" dirty="0" err="1"/>
              <a:t>Aanholt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7768116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649288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dirty="0" err="1"/>
              <a:t>Animatie</a:t>
            </a:r>
            <a:r>
              <a:rPr lang="en-GB" dirty="0"/>
              <a:t> door Ted van </a:t>
            </a:r>
            <a:r>
              <a:rPr lang="en-GB" dirty="0" err="1"/>
              <a:t>Aanholt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333232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volg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  <a:endParaRPr lang="nl-NL" dirty="0"/>
          </a:p>
        </p:txBody>
      </p:sp>
      <p:sp>
        <p:nvSpPr>
          <p:cNvPr id="6" name="Tijdelijke aanduiding voor inhoud 2"/>
          <p:cNvSpPr>
            <a:spLocks noGrp="1"/>
          </p:cNvSpPr>
          <p:nvPr>
            <p:ph idx="1"/>
          </p:nvPr>
        </p:nvSpPr>
        <p:spPr>
          <a:xfrm>
            <a:off x="1200513" y="1799999"/>
            <a:ext cx="14886358" cy="7020000"/>
          </a:xfrm>
        </p:spPr>
        <p:txBody>
          <a:bodyPr>
            <a:normAutofit/>
          </a:bodyPr>
          <a:lstStyle>
            <a:lvl1pPr marL="609951" indent="-609951">
              <a:buFont typeface="Arial" charset="0"/>
              <a:buChar char="•"/>
              <a:defRPr/>
            </a:lvl1pPr>
            <a:lvl2pPr marL="1062611" indent="-457463">
              <a:buFont typeface="Arial" charset="0"/>
              <a:buChar char="•"/>
              <a:defRPr/>
            </a:lvl2pPr>
            <a:lvl3pPr marL="1677364" indent="-457463">
              <a:buFont typeface="Helvetica" charset="0"/>
              <a:buChar char="−"/>
              <a:defRPr/>
            </a:lvl3pPr>
            <a:lvl4pPr marL="2206268" indent="-381219">
              <a:buFont typeface="Helvetica" charset="0"/>
              <a:buChar char="−"/>
              <a:defRPr/>
            </a:lvl4pPr>
            <a:lvl5pPr marL="2821021" indent="-381219">
              <a:buFont typeface="Helvetica" charset="0"/>
              <a:buChar char="−"/>
              <a:defRPr/>
            </a:lvl5pPr>
          </a:lstStyle>
          <a:p>
            <a:pPr lvl="0"/>
            <a:r>
              <a:rPr lang="nl-NL" altLang="nl-NL"/>
              <a:t>Tekststijl van het model bewerken</a:t>
            </a:r>
          </a:p>
          <a:p>
            <a:pPr lvl="1"/>
            <a:r>
              <a:rPr lang="nl-NL" altLang="nl-NL"/>
              <a:t>Tweede niveau</a:t>
            </a:r>
          </a:p>
          <a:p>
            <a:pPr lvl="2"/>
            <a:r>
              <a:rPr lang="nl-NL" altLang="nl-NL"/>
              <a:t>Derde niveau</a:t>
            </a:r>
          </a:p>
          <a:p>
            <a:pPr lvl="3"/>
            <a:r>
              <a:rPr lang="nl-NL" altLang="nl-NL"/>
              <a:t>Vierde niveau</a:t>
            </a:r>
          </a:p>
          <a:p>
            <a:pPr lvl="4"/>
            <a:r>
              <a:rPr lang="nl-NL" altLang="nl-NL"/>
              <a:t>Vijfde niveau</a:t>
            </a:r>
            <a:endParaRPr lang="nl-NL" altLang="nl-NL" dirty="0"/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F9510068-CF9F-1546-A962-438E155E6626}" type="slidenum">
              <a:rPr lang="nl-NL" altLang="nl-NL"/>
              <a:pPr/>
              <a:t>‹nr.›</a:t>
            </a:fld>
            <a:endParaRPr lang="nl-NL" altLang="nl-NL" dirty="0"/>
          </a:p>
        </p:txBody>
      </p:sp>
      <p:sp>
        <p:nvSpPr>
          <p:cNvPr id="7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8" name="Tijdelijke aanduiding voor datum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fld id="{9E1ED08B-741D-9E48-95DA-82644AB503BC}" type="datetime1">
              <a:rPr lang="nl-NL" altLang="nl-NL" smtClean="0"/>
              <a:t>03-12-20</a:t>
            </a:fld>
            <a:endParaRPr lang="nl-NL" altLang="nl-NL"/>
          </a:p>
        </p:txBody>
      </p:sp>
      <p:pic>
        <p:nvPicPr>
          <p:cNvPr id="9" name="Afbeelding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 bwMode="auto">
          <a:xfrm>
            <a:off x="13722909" y="9147200"/>
            <a:ext cx="2363962" cy="504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Rechte verbindingslijn 9"/>
          <p:cNvCxnSpPr/>
          <p:nvPr userDrawn="1"/>
        </p:nvCxnSpPr>
        <p:spPr>
          <a:xfrm>
            <a:off x="1200665" y="8980714"/>
            <a:ext cx="14886524" cy="0"/>
          </a:xfrm>
          <a:prstGeom prst="line">
            <a:avLst/>
          </a:prstGeom>
          <a:ln w="19050">
            <a:solidFill>
              <a:srgbClr val="BE2E1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168128" y="1596769"/>
            <a:ext cx="13008769" cy="3396803"/>
          </a:xfrm>
        </p:spPr>
        <p:txBody>
          <a:bodyPr anchor="b"/>
          <a:lstStyle>
            <a:lvl1pPr algn="ctr">
              <a:defRPr sz="8500"/>
            </a:lvl1pPr>
          </a:lstStyle>
          <a:p>
            <a:r>
              <a:rPr lang="nl-NL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68128" y="5124566"/>
            <a:ext cx="13008769" cy="2355628"/>
          </a:xfrm>
        </p:spPr>
        <p:txBody>
          <a:bodyPr/>
          <a:lstStyle>
            <a:lvl1pPr marL="0" indent="0" algn="ctr">
              <a:buNone/>
              <a:defRPr sz="3400"/>
            </a:lvl1pPr>
            <a:lvl2pPr marL="650413" indent="0" algn="ctr">
              <a:buNone/>
              <a:defRPr sz="2800"/>
            </a:lvl2pPr>
            <a:lvl3pPr marL="1300825" indent="0" algn="ctr">
              <a:buNone/>
              <a:defRPr sz="2600"/>
            </a:lvl3pPr>
            <a:lvl4pPr marL="1951238" indent="0" algn="ctr">
              <a:buNone/>
              <a:defRPr sz="2300"/>
            </a:lvl4pPr>
            <a:lvl5pPr marL="2601651" indent="0" algn="ctr">
              <a:buNone/>
              <a:defRPr sz="2300"/>
            </a:lvl5pPr>
            <a:lvl6pPr marL="3252064" indent="0" algn="ctr">
              <a:buNone/>
              <a:defRPr sz="2300"/>
            </a:lvl6pPr>
            <a:lvl7pPr marL="3902476" indent="0" algn="ctr">
              <a:buNone/>
              <a:defRPr sz="2300"/>
            </a:lvl7pPr>
            <a:lvl8pPr marL="4552889" indent="0" algn="ctr">
              <a:buNone/>
              <a:defRPr sz="2300"/>
            </a:lvl8pPr>
            <a:lvl9pPr marL="5203302" indent="0" algn="ctr">
              <a:buNone/>
              <a:defRPr sz="2300"/>
            </a:lvl9pPr>
          </a:lstStyle>
          <a:p>
            <a:r>
              <a:rPr lang="nl-NL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98C53-54E5-4C64-92B9-B08613DC738B}" type="datetimeFigureOut">
              <a:rPr lang="en-US" smtClean="0"/>
              <a:t>12/3/20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BC6401-AA06-4D3F-8FCF-0AEB442DFC6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849210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1">
    <p:bg>
      <p:bgPr>
        <a:blipFill dpi="0" rotWithShape="0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5" name="Tijdelijke aanduiding voor dianummer 5"/>
          <p:cNvSpPr>
            <a:spLocks noGrp="1"/>
          </p:cNvSpPr>
          <p:nvPr>
            <p:ph type="sldNum" sz="quarter" idx="10"/>
          </p:nvPr>
        </p:nvSpPr>
        <p:spPr>
          <a:xfrm>
            <a:off x="5397085" y="9172347"/>
            <a:ext cx="836440" cy="5191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2A504CAB-574E-5F4F-9159-E27A716A9038}" type="slidenum">
              <a:rPr lang="nl-NL" altLang="nl-NL"/>
              <a:pPr/>
              <a:t>‹nr.›</a:t>
            </a:fld>
            <a:endParaRPr lang="nl-NL" altLang="nl-NL" dirty="0"/>
          </a:p>
        </p:txBody>
      </p:sp>
      <p:sp>
        <p:nvSpPr>
          <p:cNvPr id="7" name="Tijdelijke aanduiding voor voettekst 4"/>
          <p:cNvSpPr>
            <a:spLocks noGrp="1"/>
          </p:cNvSpPr>
          <p:nvPr>
            <p:ph type="ftr" sz="quarter" idx="11"/>
          </p:nvPr>
        </p:nvSpPr>
        <p:spPr>
          <a:xfrm>
            <a:off x="6352107" y="9172347"/>
            <a:ext cx="3375842" cy="5191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8" name="Tijdelijke aanduiding voor datum 3"/>
          <p:cNvSpPr>
            <a:spLocks noGrp="1"/>
          </p:cNvSpPr>
          <p:nvPr>
            <p:ph type="dt" sz="half" idx="12"/>
          </p:nvPr>
        </p:nvSpPr>
        <p:spPr>
          <a:xfrm>
            <a:off x="9844204" y="9172347"/>
            <a:ext cx="1230310" cy="519112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46CB0545-8C00-A544-A88F-C33FBC7A7630}" type="datetime1">
              <a:rPr lang="nl-NL" altLang="nl-NL" smtClean="0"/>
              <a:t>03-12-20</a:t>
            </a:fld>
            <a:endParaRPr lang="nl-NL" altLang="nl-NL" dirty="0"/>
          </a:p>
        </p:txBody>
      </p:sp>
      <p:sp>
        <p:nvSpPr>
          <p:cNvPr id="10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1200665" y="3318319"/>
            <a:ext cx="14886524" cy="5085455"/>
          </a:xfrm>
        </p:spPr>
        <p:txBody>
          <a:bodyPr/>
          <a:lstStyle>
            <a:lvl1pPr algn="l">
              <a:defRPr baseline="0">
                <a:solidFill>
                  <a:schemeClr val="bg1"/>
                </a:solidFill>
              </a:defRPr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endParaRPr lang="nl-NL" dirty="0"/>
          </a:p>
        </p:txBody>
      </p:sp>
      <p:pic>
        <p:nvPicPr>
          <p:cNvPr id="11" name="Afbeelding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3723227" y="9147200"/>
            <a:ext cx="2363962" cy="50487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Rechte verbindingslijn 11"/>
          <p:cNvCxnSpPr/>
          <p:nvPr userDrawn="1"/>
        </p:nvCxnSpPr>
        <p:spPr>
          <a:xfrm>
            <a:off x="1200665" y="8980714"/>
            <a:ext cx="14886524" cy="0"/>
          </a:xfrm>
          <a:prstGeom prst="line">
            <a:avLst/>
          </a:prstGeom>
          <a:ln w="19050"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jdelijke aanduiding voor inhoud 2"/>
          <p:cNvSpPr>
            <a:spLocks noGrp="1"/>
          </p:cNvSpPr>
          <p:nvPr>
            <p:ph sz="half" idx="13"/>
          </p:nvPr>
        </p:nvSpPr>
        <p:spPr>
          <a:xfrm>
            <a:off x="1200665" y="2157049"/>
            <a:ext cx="14886524" cy="973015"/>
          </a:xfrm>
        </p:spPr>
        <p:txBody>
          <a:bodyPr/>
          <a:lstStyle>
            <a:lvl1pPr algn="l">
              <a:defRPr baseline="0">
                <a:solidFill>
                  <a:schemeClr val="bg1"/>
                </a:solidFill>
              </a:defRPr>
            </a:lvl1pPr>
            <a:lvl2pPr algn="l"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defRPr>
                <a:solidFill>
                  <a:schemeClr val="bg1"/>
                </a:solidFill>
              </a:defRPr>
            </a:lvl5pPr>
          </a:lstStyle>
          <a:p>
            <a:pPr lvl="0"/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54233673"/>
      </p:ext>
    </p:extLst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1200665" y="720725"/>
            <a:ext cx="14886524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dirty="0"/>
              <a:t>Titelstijl van model bewerken</a:t>
            </a:r>
          </a:p>
        </p:txBody>
      </p:sp>
      <p:sp>
        <p:nvSpPr>
          <p:cNvPr id="1027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1200665" y="1800224"/>
            <a:ext cx="14886524" cy="70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dirty="0"/>
              <a:t>Klik om de tekststijl van het model te bewerken</a:t>
            </a:r>
          </a:p>
          <a:p>
            <a:pPr lvl="1"/>
            <a:r>
              <a:rPr lang="nl-NL" altLang="nl-NL" dirty="0"/>
              <a:t>Tweede niveau</a:t>
            </a:r>
          </a:p>
          <a:p>
            <a:pPr lvl="2"/>
            <a:r>
              <a:rPr lang="nl-NL" altLang="nl-NL" dirty="0"/>
              <a:t>Derde niveau</a:t>
            </a:r>
          </a:p>
          <a:p>
            <a:pPr lvl="3"/>
            <a:r>
              <a:rPr lang="nl-NL" altLang="nl-NL" dirty="0"/>
              <a:t>Vierde niveau</a:t>
            </a:r>
          </a:p>
          <a:p>
            <a:pPr lvl="4"/>
            <a:r>
              <a:rPr lang="nl-NL" altLang="nl-NL" dirty="0"/>
              <a:t>Vijfde niveau</a:t>
            </a:r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5397085" y="9172347"/>
            <a:ext cx="836440" cy="519112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tx1"/>
                </a:solidFill>
                <a:latin typeface="+mn-lt"/>
              </a:defRPr>
            </a:lvl1pPr>
          </a:lstStyle>
          <a:p>
            <a:fld id="{132E2AD1-83D9-DF41-A9AF-2F9595B23F20}" type="slidenum">
              <a:rPr lang="nl-NL" altLang="nl-NL" smtClean="0"/>
              <a:pPr/>
              <a:t>‹nr.›</a:t>
            </a:fld>
            <a:endParaRPr lang="nl-NL" altLang="nl-NL" dirty="0"/>
          </a:p>
        </p:txBody>
      </p:sp>
      <p:sp>
        <p:nvSpPr>
          <p:cNvPr id="9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2106" y="9172347"/>
            <a:ext cx="3375842" cy="51911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 defTabSz="867533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8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844204" y="9172347"/>
            <a:ext cx="1230310" cy="519112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solidFill>
                  <a:schemeClr val="tx1"/>
                </a:solidFill>
                <a:latin typeface="Calibri" charset="0"/>
              </a:defRPr>
            </a:lvl1pPr>
          </a:lstStyle>
          <a:p>
            <a:fld id="{B3873A8C-A209-FC40-86BC-D3E9A671FD81}" type="datetime1">
              <a:rPr lang="nl-NL" altLang="nl-NL" smtClean="0"/>
              <a:pPr/>
              <a:t>03-12-20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17291324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33" r:id="rId2"/>
  </p:sldLayoutIdLst>
  <p:transition spd="med">
    <p:fade/>
  </p:transition>
  <p:hf sldNum="0" hdr="0" ftr="0" dt="0"/>
  <p:txStyles>
    <p:titleStyle>
      <a:lvl1pPr algn="l" defTabSz="866215" rtl="0" eaLnBrk="1" fontAlgn="base" hangingPunct="1">
        <a:spcBef>
          <a:spcPct val="0"/>
        </a:spcBef>
        <a:spcAft>
          <a:spcPct val="0"/>
        </a:spcAft>
        <a:defRPr sz="3200" b="1" kern="1200">
          <a:solidFill>
            <a:srgbClr val="BE2E1A"/>
          </a:solidFill>
          <a:latin typeface="+mj-lt"/>
          <a:ea typeface="+mj-ea"/>
          <a:cs typeface="+mj-cs"/>
        </a:defRPr>
      </a:lvl1pPr>
      <a:lvl2pPr algn="l" defTabSz="866215" rtl="0" eaLnBrk="1" fontAlgn="base" hangingPunct="1">
        <a:spcBef>
          <a:spcPct val="0"/>
        </a:spcBef>
        <a:spcAft>
          <a:spcPct val="0"/>
        </a:spcAft>
        <a:defRPr sz="4269" b="1">
          <a:solidFill>
            <a:srgbClr val="BE2E1A"/>
          </a:solidFill>
          <a:latin typeface="Calibri" charset="0"/>
        </a:defRPr>
      </a:lvl2pPr>
      <a:lvl3pPr algn="l" defTabSz="866215" rtl="0" eaLnBrk="1" fontAlgn="base" hangingPunct="1">
        <a:spcBef>
          <a:spcPct val="0"/>
        </a:spcBef>
        <a:spcAft>
          <a:spcPct val="0"/>
        </a:spcAft>
        <a:defRPr sz="4269" b="1">
          <a:solidFill>
            <a:srgbClr val="BE2E1A"/>
          </a:solidFill>
          <a:latin typeface="Calibri" charset="0"/>
        </a:defRPr>
      </a:lvl3pPr>
      <a:lvl4pPr algn="l" defTabSz="866215" rtl="0" eaLnBrk="1" fontAlgn="base" hangingPunct="1">
        <a:spcBef>
          <a:spcPct val="0"/>
        </a:spcBef>
        <a:spcAft>
          <a:spcPct val="0"/>
        </a:spcAft>
        <a:defRPr sz="4269" b="1">
          <a:solidFill>
            <a:srgbClr val="BE2E1A"/>
          </a:solidFill>
          <a:latin typeface="Calibri" charset="0"/>
        </a:defRPr>
      </a:lvl4pPr>
      <a:lvl5pPr algn="l" defTabSz="866215" rtl="0" eaLnBrk="1" fontAlgn="base" hangingPunct="1">
        <a:spcBef>
          <a:spcPct val="0"/>
        </a:spcBef>
        <a:spcAft>
          <a:spcPct val="0"/>
        </a:spcAft>
        <a:defRPr sz="4269" b="1">
          <a:solidFill>
            <a:srgbClr val="BE2E1A"/>
          </a:solidFill>
          <a:latin typeface="Calibri" charset="0"/>
        </a:defRPr>
      </a:lvl5pPr>
      <a:lvl6pPr marL="609951" algn="l" defTabSz="866215" rtl="0" eaLnBrk="1" fontAlgn="base" hangingPunct="1">
        <a:spcBef>
          <a:spcPct val="0"/>
        </a:spcBef>
        <a:spcAft>
          <a:spcPct val="0"/>
        </a:spcAft>
        <a:defRPr sz="4002" b="1">
          <a:solidFill>
            <a:srgbClr val="BE2E1A"/>
          </a:solidFill>
          <a:latin typeface="Arial" charset="0"/>
        </a:defRPr>
      </a:lvl6pPr>
      <a:lvl7pPr marL="1219901" algn="l" defTabSz="866215" rtl="0" eaLnBrk="1" fontAlgn="base" hangingPunct="1">
        <a:spcBef>
          <a:spcPct val="0"/>
        </a:spcBef>
        <a:spcAft>
          <a:spcPct val="0"/>
        </a:spcAft>
        <a:defRPr sz="4002" b="1">
          <a:solidFill>
            <a:srgbClr val="BE2E1A"/>
          </a:solidFill>
          <a:latin typeface="Arial" charset="0"/>
        </a:defRPr>
      </a:lvl7pPr>
      <a:lvl8pPr marL="1829852" algn="l" defTabSz="866215" rtl="0" eaLnBrk="1" fontAlgn="base" hangingPunct="1">
        <a:spcBef>
          <a:spcPct val="0"/>
        </a:spcBef>
        <a:spcAft>
          <a:spcPct val="0"/>
        </a:spcAft>
        <a:defRPr sz="4002" b="1">
          <a:solidFill>
            <a:srgbClr val="BE2E1A"/>
          </a:solidFill>
          <a:latin typeface="Arial" charset="0"/>
        </a:defRPr>
      </a:lvl8pPr>
      <a:lvl9pPr marL="2439802" algn="l" defTabSz="866215" rtl="0" eaLnBrk="1" fontAlgn="base" hangingPunct="1">
        <a:spcBef>
          <a:spcPct val="0"/>
        </a:spcBef>
        <a:spcAft>
          <a:spcPct val="0"/>
        </a:spcAft>
        <a:defRPr sz="4002" b="1">
          <a:solidFill>
            <a:srgbClr val="BE2E1A"/>
          </a:solidFill>
          <a:latin typeface="Arial" charset="0"/>
        </a:defRPr>
      </a:lvl9pPr>
    </p:titleStyle>
    <p:bodyStyle>
      <a:lvl1pPr marL="609951" indent="-609951" algn="l" defTabSz="866215" rtl="0" eaLnBrk="1" fontAlgn="base" hangingPunct="1">
        <a:lnSpc>
          <a:spcPct val="100000"/>
        </a:lnSpc>
        <a:spcBef>
          <a:spcPts val="2001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060" indent="-457463" algn="l" defTabSz="866215" rtl="0" eaLnBrk="1" fontAlgn="base" hangingPunct="1">
        <a:lnSpc>
          <a:spcPct val="90000"/>
        </a:lnSpc>
        <a:spcBef>
          <a:spcPts val="2001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677364" indent="-457463" algn="l" defTabSz="866215" rtl="0" eaLnBrk="1" fontAlgn="base" hangingPunct="1">
        <a:lnSpc>
          <a:spcPct val="90000"/>
        </a:lnSpc>
        <a:spcBef>
          <a:spcPts val="1334"/>
        </a:spcBef>
        <a:spcAft>
          <a:spcPct val="0"/>
        </a:spcAft>
        <a:buFont typeface="Helvetica" charset="0"/>
        <a:buChar char="−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2204718" indent="-381219" algn="l" defTabSz="866215" rtl="0" eaLnBrk="1" fontAlgn="base" hangingPunct="1">
        <a:lnSpc>
          <a:spcPct val="90000"/>
        </a:lnSpc>
        <a:spcBef>
          <a:spcPts val="1334"/>
        </a:spcBef>
        <a:spcAft>
          <a:spcPct val="0"/>
        </a:spcAft>
        <a:buFont typeface="Helvetica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821021" indent="-381219" algn="l" defTabSz="866215" rtl="0" eaLnBrk="1" fontAlgn="base" hangingPunct="1">
        <a:lnSpc>
          <a:spcPct val="90000"/>
        </a:lnSpc>
        <a:spcBef>
          <a:spcPts val="1334"/>
        </a:spcBef>
        <a:spcAft>
          <a:spcPct val="0"/>
        </a:spcAft>
        <a:buFont typeface="Helvetica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4771430" indent="-433767" algn="l" defTabSz="867533" rtl="0" eaLnBrk="1" latinLnBrk="0" hangingPunct="1">
        <a:spcBef>
          <a:spcPct val="20000"/>
        </a:spcBef>
        <a:buFont typeface="Arial"/>
        <a:buChar char="•"/>
        <a:defRPr sz="3735" kern="1200">
          <a:solidFill>
            <a:schemeClr val="tx1"/>
          </a:solidFill>
          <a:latin typeface="+mn-lt"/>
          <a:ea typeface="+mn-ea"/>
          <a:cs typeface="+mn-cs"/>
        </a:defRPr>
      </a:lvl6pPr>
      <a:lvl7pPr marL="5638962" indent="-433767" algn="l" defTabSz="867533" rtl="0" eaLnBrk="1" latinLnBrk="0" hangingPunct="1">
        <a:spcBef>
          <a:spcPct val="20000"/>
        </a:spcBef>
        <a:buFont typeface="Arial"/>
        <a:buChar char="•"/>
        <a:defRPr sz="3735" kern="1200">
          <a:solidFill>
            <a:schemeClr val="tx1"/>
          </a:solidFill>
          <a:latin typeface="+mn-lt"/>
          <a:ea typeface="+mn-ea"/>
          <a:cs typeface="+mn-cs"/>
        </a:defRPr>
      </a:lvl7pPr>
      <a:lvl8pPr marL="6506495" indent="-433767" algn="l" defTabSz="867533" rtl="0" eaLnBrk="1" latinLnBrk="0" hangingPunct="1">
        <a:spcBef>
          <a:spcPct val="20000"/>
        </a:spcBef>
        <a:buFont typeface="Arial"/>
        <a:buChar char="•"/>
        <a:defRPr sz="3735" kern="1200">
          <a:solidFill>
            <a:schemeClr val="tx1"/>
          </a:solidFill>
          <a:latin typeface="+mn-lt"/>
          <a:ea typeface="+mn-ea"/>
          <a:cs typeface="+mn-cs"/>
        </a:defRPr>
      </a:lvl8pPr>
      <a:lvl9pPr marL="7374027" indent="-433767" algn="l" defTabSz="867533" rtl="0" eaLnBrk="1" latinLnBrk="0" hangingPunct="1">
        <a:spcBef>
          <a:spcPct val="20000"/>
        </a:spcBef>
        <a:buFont typeface="Arial"/>
        <a:buChar char="•"/>
        <a:defRPr sz="373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867533" rtl="0" eaLnBrk="1" latinLnBrk="0" hangingPunct="1">
        <a:defRPr sz="3469" kern="1200">
          <a:solidFill>
            <a:schemeClr val="tx1"/>
          </a:solidFill>
          <a:latin typeface="+mn-lt"/>
          <a:ea typeface="+mn-ea"/>
          <a:cs typeface="+mn-cs"/>
        </a:defRPr>
      </a:lvl1pPr>
      <a:lvl2pPr marL="867533" algn="l" defTabSz="867533" rtl="0" eaLnBrk="1" latinLnBrk="0" hangingPunct="1">
        <a:defRPr sz="3469" kern="1200">
          <a:solidFill>
            <a:schemeClr val="tx1"/>
          </a:solidFill>
          <a:latin typeface="+mn-lt"/>
          <a:ea typeface="+mn-ea"/>
          <a:cs typeface="+mn-cs"/>
        </a:defRPr>
      </a:lvl2pPr>
      <a:lvl3pPr marL="1735065" algn="l" defTabSz="867533" rtl="0" eaLnBrk="1" latinLnBrk="0" hangingPunct="1">
        <a:defRPr sz="3469" kern="1200">
          <a:solidFill>
            <a:schemeClr val="tx1"/>
          </a:solidFill>
          <a:latin typeface="+mn-lt"/>
          <a:ea typeface="+mn-ea"/>
          <a:cs typeface="+mn-cs"/>
        </a:defRPr>
      </a:lvl3pPr>
      <a:lvl4pPr marL="2602598" algn="l" defTabSz="867533" rtl="0" eaLnBrk="1" latinLnBrk="0" hangingPunct="1">
        <a:defRPr sz="3469" kern="1200">
          <a:solidFill>
            <a:schemeClr val="tx1"/>
          </a:solidFill>
          <a:latin typeface="+mn-lt"/>
          <a:ea typeface="+mn-ea"/>
          <a:cs typeface="+mn-cs"/>
        </a:defRPr>
      </a:lvl4pPr>
      <a:lvl5pPr marL="3470130" algn="l" defTabSz="867533" rtl="0" eaLnBrk="1" latinLnBrk="0" hangingPunct="1">
        <a:defRPr sz="3469" kern="1200">
          <a:solidFill>
            <a:schemeClr val="tx1"/>
          </a:solidFill>
          <a:latin typeface="+mn-lt"/>
          <a:ea typeface="+mn-ea"/>
          <a:cs typeface="+mn-cs"/>
        </a:defRPr>
      </a:lvl5pPr>
      <a:lvl6pPr marL="4337663" algn="l" defTabSz="867533" rtl="0" eaLnBrk="1" latinLnBrk="0" hangingPunct="1">
        <a:defRPr sz="3469" kern="1200">
          <a:solidFill>
            <a:schemeClr val="tx1"/>
          </a:solidFill>
          <a:latin typeface="+mn-lt"/>
          <a:ea typeface="+mn-ea"/>
          <a:cs typeface="+mn-cs"/>
        </a:defRPr>
      </a:lvl6pPr>
      <a:lvl7pPr marL="5205195" algn="l" defTabSz="867533" rtl="0" eaLnBrk="1" latinLnBrk="0" hangingPunct="1">
        <a:defRPr sz="3469" kern="1200">
          <a:solidFill>
            <a:schemeClr val="tx1"/>
          </a:solidFill>
          <a:latin typeface="+mn-lt"/>
          <a:ea typeface="+mn-ea"/>
          <a:cs typeface="+mn-cs"/>
        </a:defRPr>
      </a:lvl7pPr>
      <a:lvl8pPr marL="6072728" algn="l" defTabSz="867533" rtl="0" eaLnBrk="1" latinLnBrk="0" hangingPunct="1">
        <a:defRPr sz="3469" kern="1200">
          <a:solidFill>
            <a:schemeClr val="tx1"/>
          </a:solidFill>
          <a:latin typeface="+mn-lt"/>
          <a:ea typeface="+mn-ea"/>
          <a:cs typeface="+mn-cs"/>
        </a:defRPr>
      </a:lvl8pPr>
      <a:lvl9pPr marL="6940260" algn="l" defTabSz="867533" rtl="0" eaLnBrk="1" latinLnBrk="0" hangingPunct="1">
        <a:defRPr sz="34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jdelijke aanduiding voor titel 1"/>
          <p:cNvSpPr>
            <a:spLocks noGrp="1"/>
          </p:cNvSpPr>
          <p:nvPr>
            <p:ph type="title"/>
          </p:nvPr>
        </p:nvSpPr>
        <p:spPr bwMode="auto">
          <a:xfrm>
            <a:off x="1200665" y="720725"/>
            <a:ext cx="14886524" cy="107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dirty="0"/>
              <a:t>Titelstijl van model bewerken</a:t>
            </a:r>
          </a:p>
        </p:txBody>
      </p:sp>
      <p:sp>
        <p:nvSpPr>
          <p:cNvPr id="8195" name="Tijdelijke aanduiding voor tekst 2"/>
          <p:cNvSpPr>
            <a:spLocks noGrp="1"/>
          </p:cNvSpPr>
          <p:nvPr>
            <p:ph type="body" idx="1"/>
          </p:nvPr>
        </p:nvSpPr>
        <p:spPr bwMode="auto">
          <a:xfrm>
            <a:off x="1200665" y="2157415"/>
            <a:ext cx="14886524" cy="576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 vert="horz" wrap="square" lIns="36000" tIns="36000" rIns="36000" bIns="360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nl-NL" dirty="0"/>
              <a:t>Klik om de tekststijl van het model te bewerken</a:t>
            </a:r>
          </a:p>
          <a:p>
            <a:pPr lvl="1"/>
            <a:r>
              <a:rPr lang="nl-NL" altLang="nl-NL" dirty="0"/>
              <a:t>Tweede niveau</a:t>
            </a:r>
          </a:p>
          <a:p>
            <a:pPr lvl="2"/>
            <a:r>
              <a:rPr lang="nl-NL" altLang="nl-NL" dirty="0"/>
              <a:t>Derde niveau</a:t>
            </a:r>
          </a:p>
          <a:p>
            <a:pPr lvl="3"/>
            <a:r>
              <a:rPr lang="nl-NL" altLang="nl-NL" dirty="0"/>
              <a:t>Vierde niveau</a:t>
            </a:r>
          </a:p>
          <a:p>
            <a:pPr lvl="4"/>
            <a:r>
              <a:rPr lang="nl-NL" altLang="nl-NL" dirty="0"/>
              <a:t>Vijfde niveau</a:t>
            </a:r>
          </a:p>
        </p:txBody>
      </p:sp>
      <p:sp>
        <p:nvSpPr>
          <p:cNvPr id="7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5397085" y="9172347"/>
            <a:ext cx="836440" cy="519112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400" b="0" i="0">
                <a:solidFill>
                  <a:schemeClr val="bg1"/>
                </a:solidFill>
                <a:latin typeface="Calibri" charset="0"/>
                <a:ea typeface="Calibri" charset="0"/>
                <a:cs typeface="Calibri" charset="0"/>
              </a:defRPr>
            </a:lvl1pPr>
          </a:lstStyle>
          <a:p>
            <a:fld id="{132E2AD1-83D9-DF41-A9AF-2F9595B23F20}" type="slidenum">
              <a:rPr lang="nl-NL" altLang="nl-NL" smtClean="0"/>
              <a:pPr/>
              <a:t>‹nr.›</a:t>
            </a:fld>
            <a:endParaRPr lang="nl-NL" altLang="nl-NL" dirty="0"/>
          </a:p>
        </p:txBody>
      </p:sp>
      <p:sp>
        <p:nvSpPr>
          <p:cNvPr id="8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6352106" y="9172347"/>
            <a:ext cx="3375842" cy="519112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 defTabSz="867533" eaLnBrk="1" fontAlgn="auto" hangingPunct="1">
              <a:spcBef>
                <a:spcPts val="0"/>
              </a:spcBef>
              <a:spcAft>
                <a:spcPts val="0"/>
              </a:spcAft>
              <a:defRPr sz="14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nl-NL" dirty="0"/>
          </a:p>
        </p:txBody>
      </p:sp>
      <p:sp>
        <p:nvSpPr>
          <p:cNvPr id="9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844204" y="9172347"/>
            <a:ext cx="1230310" cy="519112"/>
          </a:xfrm>
          <a:prstGeom prst="rect">
            <a:avLst/>
          </a:prstGeom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400" b="0">
                <a:solidFill>
                  <a:schemeClr val="bg1"/>
                </a:solidFill>
                <a:latin typeface="Calibri" charset="0"/>
              </a:defRPr>
            </a:lvl1pPr>
          </a:lstStyle>
          <a:p>
            <a:fld id="{FB5CF2AB-20FF-5442-9E53-3C6EDD7FBCEA}" type="datetime1">
              <a:rPr lang="nl-NL" altLang="nl-NL" smtClean="0"/>
              <a:pPr/>
              <a:t>03-12-20</a:t>
            </a:fld>
            <a:endParaRPr lang="nl-NL" altLang="nl-NL" dirty="0"/>
          </a:p>
        </p:txBody>
      </p:sp>
    </p:spTree>
    <p:extLst>
      <p:ext uri="{BB962C8B-B14F-4D97-AF65-F5344CB8AC3E}">
        <p14:creationId xmlns:p14="http://schemas.microsoft.com/office/powerpoint/2010/main" val="1739539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0" r:id="rId1"/>
  </p:sldLayoutIdLst>
  <p:transition spd="med">
    <p:fade/>
  </p:transition>
  <p:hf sldNum="0" hdr="0" ftr="0" dt="0"/>
  <p:txStyles>
    <p:titleStyle>
      <a:lvl1pPr algn="l" defTabSz="866215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defTabSz="866215" rtl="0" eaLnBrk="0" fontAlgn="base" hangingPunct="0">
        <a:spcBef>
          <a:spcPct val="0"/>
        </a:spcBef>
        <a:spcAft>
          <a:spcPct val="0"/>
        </a:spcAft>
        <a:defRPr sz="6671">
          <a:solidFill>
            <a:schemeClr val="bg1"/>
          </a:solidFill>
          <a:latin typeface="Calibri" charset="0"/>
        </a:defRPr>
      </a:lvl2pPr>
      <a:lvl3pPr algn="ctr" defTabSz="866215" rtl="0" eaLnBrk="0" fontAlgn="base" hangingPunct="0">
        <a:spcBef>
          <a:spcPct val="0"/>
        </a:spcBef>
        <a:spcAft>
          <a:spcPct val="0"/>
        </a:spcAft>
        <a:defRPr sz="6671">
          <a:solidFill>
            <a:schemeClr val="bg1"/>
          </a:solidFill>
          <a:latin typeface="Calibri" charset="0"/>
        </a:defRPr>
      </a:lvl3pPr>
      <a:lvl4pPr algn="ctr" defTabSz="866215" rtl="0" eaLnBrk="0" fontAlgn="base" hangingPunct="0">
        <a:spcBef>
          <a:spcPct val="0"/>
        </a:spcBef>
        <a:spcAft>
          <a:spcPct val="0"/>
        </a:spcAft>
        <a:defRPr sz="6671">
          <a:solidFill>
            <a:schemeClr val="bg1"/>
          </a:solidFill>
          <a:latin typeface="Calibri" charset="0"/>
        </a:defRPr>
      </a:lvl4pPr>
      <a:lvl5pPr algn="ctr" defTabSz="866215" rtl="0" eaLnBrk="0" fontAlgn="base" hangingPunct="0">
        <a:spcBef>
          <a:spcPct val="0"/>
        </a:spcBef>
        <a:spcAft>
          <a:spcPct val="0"/>
        </a:spcAft>
        <a:defRPr sz="6671">
          <a:solidFill>
            <a:schemeClr val="bg1"/>
          </a:solidFill>
          <a:latin typeface="Calibri" charset="0"/>
        </a:defRPr>
      </a:lvl5pPr>
      <a:lvl6pPr marL="609951" algn="l" defTabSz="866215" rtl="0" fontAlgn="base">
        <a:spcBef>
          <a:spcPct val="0"/>
        </a:spcBef>
        <a:spcAft>
          <a:spcPct val="0"/>
        </a:spcAft>
        <a:defRPr sz="6671">
          <a:solidFill>
            <a:schemeClr val="tx1"/>
          </a:solidFill>
          <a:latin typeface="Arial" charset="0"/>
        </a:defRPr>
      </a:lvl6pPr>
      <a:lvl7pPr marL="1219901" algn="l" defTabSz="866215" rtl="0" fontAlgn="base">
        <a:spcBef>
          <a:spcPct val="0"/>
        </a:spcBef>
        <a:spcAft>
          <a:spcPct val="0"/>
        </a:spcAft>
        <a:defRPr sz="6671">
          <a:solidFill>
            <a:schemeClr val="tx1"/>
          </a:solidFill>
          <a:latin typeface="Arial" charset="0"/>
        </a:defRPr>
      </a:lvl7pPr>
      <a:lvl8pPr marL="1829852" algn="l" defTabSz="866215" rtl="0" fontAlgn="base">
        <a:spcBef>
          <a:spcPct val="0"/>
        </a:spcBef>
        <a:spcAft>
          <a:spcPct val="0"/>
        </a:spcAft>
        <a:defRPr sz="6671">
          <a:solidFill>
            <a:schemeClr val="tx1"/>
          </a:solidFill>
          <a:latin typeface="Arial" charset="0"/>
        </a:defRPr>
      </a:lvl8pPr>
      <a:lvl9pPr marL="2439802" algn="l" defTabSz="866215" rtl="0" fontAlgn="base">
        <a:spcBef>
          <a:spcPct val="0"/>
        </a:spcBef>
        <a:spcAft>
          <a:spcPct val="0"/>
        </a:spcAft>
        <a:defRPr sz="6671">
          <a:solidFill>
            <a:schemeClr val="tx1"/>
          </a:solidFill>
          <a:latin typeface="Arial" charset="0"/>
        </a:defRPr>
      </a:lvl9pPr>
    </p:titleStyle>
    <p:bodyStyle>
      <a:lvl1pPr algn="l" defTabSz="866215" rtl="0" eaLnBrk="0" fontAlgn="base" hangingPunct="0">
        <a:spcBef>
          <a:spcPts val="2001"/>
        </a:spcBef>
        <a:spcAft>
          <a:spcPct val="0"/>
        </a:spcAft>
        <a:buFont typeface="Arial" charset="0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1061060" indent="-455346" algn="l" defTabSz="866215" rtl="0" eaLnBrk="0" fontAlgn="base" hangingPunct="0">
        <a:lnSpc>
          <a:spcPct val="90000"/>
        </a:lnSpc>
        <a:spcBef>
          <a:spcPts val="2001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675247" indent="-457463" algn="l" defTabSz="866215" rtl="0" eaLnBrk="0" fontAlgn="base" hangingPunct="0">
        <a:lnSpc>
          <a:spcPct val="90000"/>
        </a:lnSpc>
        <a:spcBef>
          <a:spcPts val="1334"/>
        </a:spcBef>
        <a:spcAft>
          <a:spcPct val="0"/>
        </a:spcAft>
        <a:buFont typeface="Helvetica" charset="0"/>
        <a:buChar char="−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2202599" indent="-381219" algn="l" defTabSz="866215" rtl="0" eaLnBrk="0" fontAlgn="base" hangingPunct="0">
        <a:lnSpc>
          <a:spcPct val="90000"/>
        </a:lnSpc>
        <a:spcBef>
          <a:spcPts val="1334"/>
        </a:spcBef>
        <a:spcAft>
          <a:spcPct val="0"/>
        </a:spcAft>
        <a:buFont typeface="Helvetica" charset="0"/>
        <a:buChar char="−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818904" indent="-381219" algn="l" defTabSz="866215" rtl="0" eaLnBrk="0" fontAlgn="base" hangingPunct="0">
        <a:lnSpc>
          <a:spcPct val="90000"/>
        </a:lnSpc>
        <a:spcBef>
          <a:spcPts val="1334"/>
        </a:spcBef>
        <a:spcAft>
          <a:spcPct val="0"/>
        </a:spcAft>
        <a:buFont typeface="Helvetica" charset="0"/>
        <a:buChar char="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4771430" indent="-433767" algn="l" defTabSz="867533" rtl="0" eaLnBrk="1" latinLnBrk="0" hangingPunct="1">
        <a:spcBef>
          <a:spcPct val="20000"/>
        </a:spcBef>
        <a:buFont typeface="Arial"/>
        <a:buChar char="•"/>
        <a:defRPr sz="3735" kern="1200">
          <a:solidFill>
            <a:schemeClr val="tx1"/>
          </a:solidFill>
          <a:latin typeface="+mn-lt"/>
          <a:ea typeface="+mn-ea"/>
          <a:cs typeface="+mn-cs"/>
        </a:defRPr>
      </a:lvl6pPr>
      <a:lvl7pPr marL="5638962" indent="-433767" algn="l" defTabSz="867533" rtl="0" eaLnBrk="1" latinLnBrk="0" hangingPunct="1">
        <a:spcBef>
          <a:spcPct val="20000"/>
        </a:spcBef>
        <a:buFont typeface="Arial"/>
        <a:buChar char="•"/>
        <a:defRPr sz="3735" kern="1200">
          <a:solidFill>
            <a:schemeClr val="tx1"/>
          </a:solidFill>
          <a:latin typeface="+mn-lt"/>
          <a:ea typeface="+mn-ea"/>
          <a:cs typeface="+mn-cs"/>
        </a:defRPr>
      </a:lvl7pPr>
      <a:lvl8pPr marL="6506495" indent="-433767" algn="l" defTabSz="867533" rtl="0" eaLnBrk="1" latinLnBrk="0" hangingPunct="1">
        <a:spcBef>
          <a:spcPct val="20000"/>
        </a:spcBef>
        <a:buFont typeface="Arial"/>
        <a:buChar char="•"/>
        <a:defRPr sz="3735" kern="1200">
          <a:solidFill>
            <a:schemeClr val="tx1"/>
          </a:solidFill>
          <a:latin typeface="+mn-lt"/>
          <a:ea typeface="+mn-ea"/>
          <a:cs typeface="+mn-cs"/>
        </a:defRPr>
      </a:lvl8pPr>
      <a:lvl9pPr marL="7374027" indent="-433767" algn="l" defTabSz="867533" rtl="0" eaLnBrk="1" latinLnBrk="0" hangingPunct="1">
        <a:spcBef>
          <a:spcPct val="20000"/>
        </a:spcBef>
        <a:buFont typeface="Arial"/>
        <a:buChar char="•"/>
        <a:defRPr sz="373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867533" rtl="0" eaLnBrk="1" latinLnBrk="0" hangingPunct="1">
        <a:defRPr sz="3469" kern="1200">
          <a:solidFill>
            <a:schemeClr val="tx1"/>
          </a:solidFill>
          <a:latin typeface="+mn-lt"/>
          <a:ea typeface="+mn-ea"/>
          <a:cs typeface="+mn-cs"/>
        </a:defRPr>
      </a:lvl1pPr>
      <a:lvl2pPr marL="867533" algn="l" defTabSz="867533" rtl="0" eaLnBrk="1" latinLnBrk="0" hangingPunct="1">
        <a:defRPr sz="3469" kern="1200">
          <a:solidFill>
            <a:schemeClr val="tx1"/>
          </a:solidFill>
          <a:latin typeface="+mn-lt"/>
          <a:ea typeface="+mn-ea"/>
          <a:cs typeface="+mn-cs"/>
        </a:defRPr>
      </a:lvl2pPr>
      <a:lvl3pPr marL="1735065" algn="l" defTabSz="867533" rtl="0" eaLnBrk="1" latinLnBrk="0" hangingPunct="1">
        <a:defRPr sz="3469" kern="1200">
          <a:solidFill>
            <a:schemeClr val="tx1"/>
          </a:solidFill>
          <a:latin typeface="+mn-lt"/>
          <a:ea typeface="+mn-ea"/>
          <a:cs typeface="+mn-cs"/>
        </a:defRPr>
      </a:lvl3pPr>
      <a:lvl4pPr marL="2602598" algn="l" defTabSz="867533" rtl="0" eaLnBrk="1" latinLnBrk="0" hangingPunct="1">
        <a:defRPr sz="3469" kern="1200">
          <a:solidFill>
            <a:schemeClr val="tx1"/>
          </a:solidFill>
          <a:latin typeface="+mn-lt"/>
          <a:ea typeface="+mn-ea"/>
          <a:cs typeface="+mn-cs"/>
        </a:defRPr>
      </a:lvl4pPr>
      <a:lvl5pPr marL="3470130" algn="l" defTabSz="867533" rtl="0" eaLnBrk="1" latinLnBrk="0" hangingPunct="1">
        <a:defRPr sz="3469" kern="1200">
          <a:solidFill>
            <a:schemeClr val="tx1"/>
          </a:solidFill>
          <a:latin typeface="+mn-lt"/>
          <a:ea typeface="+mn-ea"/>
          <a:cs typeface="+mn-cs"/>
        </a:defRPr>
      </a:lvl5pPr>
      <a:lvl6pPr marL="4337663" algn="l" defTabSz="867533" rtl="0" eaLnBrk="1" latinLnBrk="0" hangingPunct="1">
        <a:defRPr sz="3469" kern="1200">
          <a:solidFill>
            <a:schemeClr val="tx1"/>
          </a:solidFill>
          <a:latin typeface="+mn-lt"/>
          <a:ea typeface="+mn-ea"/>
          <a:cs typeface="+mn-cs"/>
        </a:defRPr>
      </a:lvl6pPr>
      <a:lvl7pPr marL="5205195" algn="l" defTabSz="867533" rtl="0" eaLnBrk="1" latinLnBrk="0" hangingPunct="1">
        <a:defRPr sz="3469" kern="1200">
          <a:solidFill>
            <a:schemeClr val="tx1"/>
          </a:solidFill>
          <a:latin typeface="+mn-lt"/>
          <a:ea typeface="+mn-ea"/>
          <a:cs typeface="+mn-cs"/>
        </a:defRPr>
      </a:lvl7pPr>
      <a:lvl8pPr marL="6072728" algn="l" defTabSz="867533" rtl="0" eaLnBrk="1" latinLnBrk="0" hangingPunct="1">
        <a:defRPr sz="3469" kern="1200">
          <a:solidFill>
            <a:schemeClr val="tx1"/>
          </a:solidFill>
          <a:latin typeface="+mn-lt"/>
          <a:ea typeface="+mn-ea"/>
          <a:cs typeface="+mn-cs"/>
        </a:defRPr>
      </a:lvl8pPr>
      <a:lvl9pPr marL="6940260" algn="l" defTabSz="867533" rtl="0" eaLnBrk="1" latinLnBrk="0" hangingPunct="1">
        <a:defRPr sz="346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kru.nl/materialen/licentievoorwaarden/" TargetMode="Externa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sz="6000" b="0" dirty="0">
                <a:solidFill>
                  <a:schemeClr val="tx1"/>
                </a:solidFill>
                <a:latin typeface="Calibri Light"/>
                <a:cs typeface="Calibri Light"/>
              </a:rPr>
              <a:t>Een gedachte-experiment verifiëren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sz="2400" dirty="0"/>
              <a:t>Activiteit 5 van Gedachte-experimenten</a:t>
            </a:r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591883" y="77945"/>
            <a:ext cx="3602220" cy="957609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890983" y="8948607"/>
            <a:ext cx="16303120" cy="654572"/>
          </a:xfrm>
          <a:prstGeom prst="rect">
            <a:avLst/>
          </a:prstGeom>
          <a:noFill/>
        </p:spPr>
        <p:txBody>
          <a:bodyPr wrap="square" lIns="130083" tIns="65041" rIns="130083" bIns="65041" rtlCol="0">
            <a:spAutoFit/>
          </a:bodyPr>
          <a:lstStyle/>
          <a:p>
            <a:r>
              <a:rPr lang="nl-NL" sz="1700" dirty="0">
                <a:latin typeface="Calibri" panose="020F0502020204030204" pitchFamily="34" charset="0"/>
                <a:cs typeface="Calibri" panose="020F0502020204030204" pitchFamily="34" charset="0"/>
              </a:rPr>
              <a:t>WKRU. Gebruik van dit materiaal: Creative </a:t>
            </a:r>
            <a:r>
              <a:rPr lang="nl-NL" sz="1700" dirty="0" err="1">
                <a:latin typeface="Calibri" panose="020F0502020204030204" pitchFamily="34" charset="0"/>
                <a:cs typeface="Calibri" panose="020F0502020204030204" pitchFamily="34" charset="0"/>
              </a:rPr>
              <a:t>Commons</a:t>
            </a:r>
            <a:r>
              <a:rPr lang="nl-NL" sz="1700" dirty="0">
                <a:latin typeface="Calibri" panose="020F0502020204030204" pitchFamily="34" charset="0"/>
                <a:cs typeface="Calibri" panose="020F0502020204030204" pitchFamily="34" charset="0"/>
              </a:rPr>
              <a:t> ‘Naamsvermelding-</a:t>
            </a:r>
            <a:r>
              <a:rPr lang="nl-NL" sz="1700" dirty="0" err="1">
                <a:latin typeface="Calibri" panose="020F0502020204030204" pitchFamily="34" charset="0"/>
                <a:cs typeface="Calibri" panose="020F0502020204030204" pitchFamily="34" charset="0"/>
              </a:rPr>
              <a:t>NietCommercieel</a:t>
            </a:r>
            <a:r>
              <a:rPr lang="nl-NL" sz="1700" dirty="0">
                <a:latin typeface="Calibri" panose="020F0502020204030204" pitchFamily="34" charset="0"/>
                <a:cs typeface="Calibri" panose="020F0502020204030204" pitchFamily="34" charset="0"/>
              </a:rPr>
              <a:t>-</a:t>
            </a:r>
            <a:r>
              <a:rPr lang="nl-NL" sz="1700" dirty="0" err="1">
                <a:latin typeface="Calibri" panose="020F0502020204030204" pitchFamily="34" charset="0"/>
                <a:cs typeface="Calibri" panose="020F0502020204030204" pitchFamily="34" charset="0"/>
              </a:rPr>
              <a:t>GelijkDelen</a:t>
            </a:r>
            <a:r>
              <a:rPr lang="nl-NL" sz="1700" dirty="0">
                <a:latin typeface="Calibri" panose="020F0502020204030204" pitchFamily="34" charset="0"/>
                <a:cs typeface="Calibri" panose="020F0502020204030204" pitchFamily="34" charset="0"/>
              </a:rPr>
              <a:t>’ (CC BY-NC-SA 4.0). Zie: </a:t>
            </a:r>
            <a:r>
              <a:rPr lang="nl-NL" sz="1700" dirty="0">
                <a:latin typeface="Calibri" panose="020F0502020204030204" pitchFamily="34" charset="0"/>
                <a:cs typeface="Calibri" panose="020F0502020204030204" pitchFamily="34" charset="0"/>
                <a:hlinkClick r:id="rId3"/>
              </a:rPr>
              <a:t>http://www.wkru.nl/materialen/licentievoorwaarden/</a:t>
            </a:r>
            <a:endParaRPr lang="nl-NL" sz="17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nl-NL" sz="1700" dirty="0">
                <a:latin typeface="Calibri" panose="020F0502020204030204" pitchFamily="34" charset="0"/>
                <a:cs typeface="Calibri" panose="020F0502020204030204" pitchFamily="34" charset="0"/>
              </a:rPr>
              <a:t>Bron animatie: CC BY-NC-SA 4.0 Ted van Aanholt  </a:t>
            </a:r>
          </a:p>
        </p:txBody>
      </p:sp>
      <p:pic>
        <p:nvPicPr>
          <p:cNvPr id="6" name="Afbeelding 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945" y="8967507"/>
            <a:ext cx="394658" cy="394666"/>
          </a:xfrm>
          <a:prstGeom prst="rect">
            <a:avLst/>
          </a:prstGeom>
        </p:spPr>
      </p:pic>
      <p:sp>
        <p:nvSpPr>
          <p:cNvPr id="7" name="Tekstvak 6"/>
          <p:cNvSpPr txBox="1"/>
          <p:nvPr/>
        </p:nvSpPr>
        <p:spPr>
          <a:xfrm>
            <a:off x="1008602" y="359708"/>
            <a:ext cx="12195721" cy="394082"/>
          </a:xfrm>
          <a:prstGeom prst="rect">
            <a:avLst/>
          </a:prstGeom>
          <a:noFill/>
        </p:spPr>
        <p:txBody>
          <a:bodyPr wrap="square" lIns="130083" tIns="65041" rIns="130083" bIns="65041" rtlCol="0">
            <a:spAutoFit/>
          </a:bodyPr>
          <a:lstStyle/>
          <a:p>
            <a:r>
              <a:rPr lang="nl-NL" sz="1700" dirty="0">
                <a:latin typeface="Calibri" panose="020F0502020204030204" pitchFamily="34" charset="0"/>
                <a:cs typeface="Calibri" panose="020F0502020204030204" pitchFamily="34" charset="0"/>
              </a:rPr>
              <a:t>Bijlage activiteit 5, Gedachte-experimenten, Boek 10 </a:t>
            </a:r>
            <a:r>
              <a:rPr lang="nl-NL" sz="1700" i="1" dirty="0">
                <a:latin typeface="Calibri" panose="020F0502020204030204" pitchFamily="34" charset="0"/>
                <a:cs typeface="Calibri" panose="020F0502020204030204" pitchFamily="34" charset="0"/>
              </a:rPr>
              <a:t>Wetenschappelijke doorbraken de klas in!</a:t>
            </a:r>
          </a:p>
        </p:txBody>
      </p:sp>
    </p:spTree>
    <p:extLst>
      <p:ext uri="{BB962C8B-B14F-4D97-AF65-F5344CB8AC3E}">
        <p14:creationId xmlns:p14="http://schemas.microsoft.com/office/powerpoint/2010/main" val="16935209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1E83D214-BAF4-4D2D-9E3A-27A5E56E3D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5070"/>
            <a:ext cx="17345025" cy="977184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18675B1-4996-479D-9129-F3576E8FEF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-1" y="3494762"/>
            <a:ext cx="6813705" cy="5610660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3577C60B-3743-4C98-B075-720C8EE95FE1}"/>
              </a:ext>
            </a:extLst>
          </p:cNvPr>
          <p:cNvSpPr/>
          <p:nvPr/>
        </p:nvSpPr>
        <p:spPr>
          <a:xfrm>
            <a:off x="8413292" y="3494762"/>
            <a:ext cx="518438" cy="518438"/>
          </a:xfrm>
          <a:prstGeom prst="ellipse">
            <a:avLst/>
          </a:prstGeom>
          <a:solidFill>
            <a:schemeClr val="dk1">
              <a:tint val="100000"/>
              <a:shade val="100000"/>
              <a:satMod val="130000"/>
            </a:schemeClr>
          </a:solidFill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ED190903-3E76-4A2F-B906-F028A2AF4FE8}"/>
              </a:ext>
            </a:extLst>
          </p:cNvPr>
          <p:cNvGrpSpPr/>
          <p:nvPr/>
        </p:nvGrpSpPr>
        <p:grpSpPr>
          <a:xfrm>
            <a:off x="1199297" y="8981490"/>
            <a:ext cx="14889249" cy="665608"/>
            <a:chOff x="1199297" y="8981490"/>
            <a:chExt cx="14889249" cy="665608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3364F5BF-3DD3-4FF3-8313-1DCA23DE1BC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3724311" y="9146083"/>
              <a:ext cx="2364235" cy="501015"/>
            </a:xfrm>
            <a:prstGeom prst="rect">
              <a:avLst/>
            </a:prstGeom>
          </p:spPr>
        </p:pic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025F9114-069E-4E0C-8BB8-C626C0026FC4}"/>
                </a:ext>
              </a:extLst>
            </p:cNvPr>
            <p:cNvCxnSpPr>
              <a:cxnSpLocks/>
            </p:cNvCxnSpPr>
            <p:nvPr/>
          </p:nvCxnSpPr>
          <p:spPr>
            <a:xfrm>
              <a:off x="1199297" y="8981490"/>
              <a:ext cx="14889249" cy="0"/>
            </a:xfrm>
            <a:prstGeom prst="line">
              <a:avLst/>
            </a:prstGeom>
            <a:ln>
              <a:solidFill>
                <a:schemeClr val="bg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1808715160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1314 -0.01822 L -2.22771E-6 -3.16954E-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57" y="9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771E-6 -3.16954E-6 L 0.64855 -0.01139 " pathEditMode="relative" rAng="0" ptsTypes="AA">
                                      <p:cBhvr>
                                        <p:cTn id="12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427" y="-569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42" presetClass="path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Motion origin="layout" path="M -0.03945 -0.00456 L 0.29736 0.38643 " pathEditMode="relative" rAng="0" ptsTypes="AA">
                                      <p:cBhvr>
                                        <p:cTn id="16" dur="2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41" y="1954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4855 -0.01139 L 1.0205 -0.00911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98" y="114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42" presetClass="path" presetSubtype="0" accel="50000" decel="5000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9736 0.38643 L 0.66712 0.38464 " pathEditMode="relative" rAng="0" ptsTypes="AA">
                                      <p:cBhvr>
                                        <p:cTn id="22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488" y="-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  <p:bldP spid="8" grpId="2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1E83D214-BAF4-4D2D-9E3A-27A5E56E3D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1" y="-15070"/>
            <a:ext cx="17345025" cy="977184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18675B1-4996-479D-9129-F3576E8FEF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flipH="1">
            <a:off x="-1" y="3494762"/>
            <a:ext cx="6813705" cy="5610660"/>
          </a:xfrm>
          <a:prstGeom prst="rect">
            <a:avLst/>
          </a:prstGeom>
        </p:spPr>
      </p:pic>
      <p:sp>
        <p:nvSpPr>
          <p:cNvPr id="8" name="Oval 7">
            <a:extLst>
              <a:ext uri="{FF2B5EF4-FFF2-40B4-BE49-F238E27FC236}">
                <a16:creationId xmlns:a16="http://schemas.microsoft.com/office/drawing/2014/main" id="{3577C60B-3743-4C98-B075-720C8EE95FE1}"/>
              </a:ext>
            </a:extLst>
          </p:cNvPr>
          <p:cNvSpPr/>
          <p:nvPr/>
        </p:nvSpPr>
        <p:spPr>
          <a:xfrm>
            <a:off x="8413292" y="3494762"/>
            <a:ext cx="518438" cy="518438"/>
          </a:xfrm>
          <a:prstGeom prst="ellipse">
            <a:avLst/>
          </a:prstGeom>
          <a:solidFill>
            <a:schemeClr val="dk1">
              <a:tint val="100000"/>
              <a:shade val="100000"/>
              <a:satMod val="130000"/>
            </a:schemeClr>
          </a:solidFill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C4971B1-C534-4EE6-AC5A-4966C3CE5857}"/>
              </a:ext>
            </a:extLst>
          </p:cNvPr>
          <p:cNvGrpSpPr/>
          <p:nvPr/>
        </p:nvGrpSpPr>
        <p:grpSpPr>
          <a:xfrm>
            <a:off x="1199297" y="8981490"/>
            <a:ext cx="14889249" cy="665608"/>
            <a:chOff x="1199297" y="8981490"/>
            <a:chExt cx="14889249" cy="665608"/>
          </a:xfrm>
        </p:grpSpPr>
        <p:pic>
          <p:nvPicPr>
            <p:cNvPr id="6" name="Picture 5">
              <a:extLst>
                <a:ext uri="{FF2B5EF4-FFF2-40B4-BE49-F238E27FC236}">
                  <a16:creationId xmlns:a16="http://schemas.microsoft.com/office/drawing/2014/main" id="{CE53DF70-EB21-49D9-B5DD-B4F0D633A02F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3724311" y="9146083"/>
              <a:ext cx="2364235" cy="501015"/>
            </a:xfrm>
            <a:prstGeom prst="rect">
              <a:avLst/>
            </a:prstGeom>
          </p:spPr>
        </p:pic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F4E50E53-2607-4213-91D3-0DF5E6D54BF0}"/>
                </a:ext>
              </a:extLst>
            </p:cNvPr>
            <p:cNvCxnSpPr>
              <a:cxnSpLocks/>
            </p:cNvCxnSpPr>
            <p:nvPr/>
          </p:nvCxnSpPr>
          <p:spPr>
            <a:xfrm>
              <a:off x="1199297" y="8981490"/>
              <a:ext cx="14889249" cy="0"/>
            </a:xfrm>
            <a:prstGeom prst="line">
              <a:avLst/>
            </a:prstGeom>
            <a:ln>
              <a:solidFill>
                <a:schemeClr val="bg1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814050429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41314 -0.01822 L 8.21893E-7 -3.16954E-6 " pathEditMode="relative" rAng="0" ptsTypes="AA">
                                      <p:cBhvr>
                                        <p:cTn id="8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648" y="9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pat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22771E-6 -3.16954E-6 L 0.64855 -0.01139 " pathEditMode="relative" rAng="0" ptsTypes="AA">
                                      <p:cBhvr>
                                        <p:cTn id="12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427" y="-569"/>
                                    </p:animMotion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2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42" presetClass="path" presetSubtype="0" fill="hold" grpId="0" nodeType="withEffect">
                                  <p:stCondLst>
                                    <p:cond delay="2500"/>
                                  </p:stCondLst>
                                  <p:childTnLst>
                                    <p:animMotion origin="layout" path="M -0.03945 -0.00456 L -0.0356 0.48113 " pathEditMode="relative" rAng="0" ptsTypes="AA">
                                      <p:cBhvr>
                                        <p:cTn id="16" dur="2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2" y="2427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64855 -0.01139 L 1.0205 -0.00911 " pathEditMode="relative" rAng="0" ptsTypes="AA">
                                      <p:cBhvr>
                                        <p:cTn id="20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598" y="11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8" grpId="1" animBg="1"/>
    </p:bldLst>
  </p:timing>
</p:sld>
</file>

<file path=ppt/theme/theme1.xml><?xml version="1.0" encoding="utf-8"?>
<a:theme xmlns:a="http://schemas.openxmlformats.org/drawingml/2006/main" name="1_Basis N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800" dirty="0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lgemeen RU NL" id="{99A5C313-9D67-1643-B24E-1978A61CD421}" vid="{A13C1D3C-D78B-AE4C-9E12-447AFC7E837A}"/>
    </a:ext>
  </a:extLst>
</a:theme>
</file>

<file path=ppt/theme/theme2.xml><?xml version="1.0" encoding="utf-8"?>
<a:theme xmlns:a="http://schemas.openxmlformats.org/drawingml/2006/main" name="Titel N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800" dirty="0" err="1" smtClean="0">
            <a:latin typeface="+mn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lgemeen RU NL" id="{99A5C313-9D67-1643-B24E-1978A61CD421}" vid="{54F83BDA-B972-044B-ACAC-62101CEDD405}"/>
    </a:ext>
  </a:extLst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696</TotalTime>
  <Words>71</Words>
  <Application>Microsoft Macintosh PowerPoint</Application>
  <PresentationFormat>Aangepast</PresentationFormat>
  <Paragraphs>7</Paragraphs>
  <Slides>3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2</vt:i4>
      </vt:variant>
      <vt:variant>
        <vt:lpstr>Diatitels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Helvetica</vt:lpstr>
      <vt:lpstr>1_Basis NL</vt:lpstr>
      <vt:lpstr>Titel NL</vt:lpstr>
      <vt:lpstr>Een gedachte-experiment verifiëren</vt:lpstr>
      <vt:lpstr>PowerPoint-presentatie</vt:lpstr>
      <vt:lpstr>PowerPoint-presentatie</vt:lpstr>
    </vt:vector>
  </TitlesOfParts>
  <Company>Radboud Universiteit Nijmegen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Kramer, I.J. (Ilja)</dc:creator>
  <cp:lastModifiedBy>Merel van 't Leven</cp:lastModifiedBy>
  <cp:revision>67</cp:revision>
  <cp:lastPrinted>2017-01-24T09:58:55Z</cp:lastPrinted>
  <dcterms:created xsi:type="dcterms:W3CDTF">2017-03-20T07:59:42Z</dcterms:created>
  <dcterms:modified xsi:type="dcterms:W3CDTF">2020-12-03T15:50:40Z</dcterms:modified>
</cp:coreProperties>
</file>