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705E2-C8F5-5CA2-F6D7-5B269A40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AAF39-8C52-681B-27DC-192183F3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8A798-FA11-4AEE-B813-39790BF10ADC}" type="datetimeFigureOut">
              <a:rPr lang="en-NL" smtClean="0"/>
              <a:t>17/01/2023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171678-AC9F-8F24-B48D-43156ADC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0ADAA-6A4E-8CED-4AA0-D6ACD77A5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AAB0-5EB2-4FCA-8867-C3589120661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0837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2E699-8DF2-4516-B0E4-79AD66C9A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C578B-51CA-4A51-E314-AD72C2FF1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37011-66E2-9402-0056-032BCE0AA0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8A798-FA11-4AEE-B813-39790BF10ADC}" type="datetimeFigureOut">
              <a:rPr lang="en-NL" smtClean="0"/>
              <a:t>17/01/2023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641AD-61B9-D4E8-5C12-86242CCCE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D13BE-95E2-94F7-C670-FB267EB7F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0AAB0-5EB2-4FCA-8867-C3589120661E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2439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012E504-3227-B9A6-D7B0-A11D12798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299F48-FFC1-2A80-D05A-9CB730F5A0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05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C585016-AE89-D4E1-E49D-6A673106C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1A37BD-9626-7D27-6B2B-54898872E83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4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1E7AC992-4BB8-D96E-943E-8C6A25158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ECE86F-8867-183A-3126-81BE95A1393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0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Kause, H.B. (Hanne)</dc:creator>
  <cp:lastModifiedBy>Kause, H.B. (Hanne)</cp:lastModifiedBy>
  <cp:revision>1</cp:revision>
  <dcterms:created xsi:type="dcterms:W3CDTF">2023-01-17T14:53:07Z</dcterms:created>
  <dcterms:modified xsi:type="dcterms:W3CDTF">2023-01-17T14:53:07Z</dcterms:modified>
</cp:coreProperties>
</file>