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8" autoAdjust="0"/>
    <p:restoredTop sz="82209" autoAdjust="0"/>
  </p:normalViewPr>
  <p:slideViewPr>
    <p:cSldViewPr snapToGrid="0">
      <p:cViewPr varScale="1">
        <p:scale>
          <a:sx n="95" d="100"/>
          <a:sy n="95" d="100"/>
        </p:scale>
        <p:origin x="13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391D7-EB72-454F-A4A3-71E7DFB08453}" type="datetimeFigureOut">
              <a:rPr lang="en-US" smtClean="0"/>
              <a:t>08-Dec-20</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9D206-5C3D-43C0-8B6C-F037D92BB52A}" type="slidenum">
              <a:rPr lang="en-US" smtClean="0"/>
              <a:t>‹nr.›</a:t>
            </a:fld>
            <a:endParaRPr lang="en-US"/>
          </a:p>
        </p:txBody>
      </p:sp>
    </p:spTree>
    <p:extLst>
      <p:ext uri="{BB962C8B-B14F-4D97-AF65-F5344CB8AC3E}">
        <p14:creationId xmlns:p14="http://schemas.microsoft.com/office/powerpoint/2010/main" val="137311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zeggen dat de olie en het water ontmengd zijn als er een duidelijke lijn te zien is tussen de olie en het water, </a:t>
            </a:r>
            <a:r>
              <a:rPr lang="nl-NL" u="sng" dirty="0"/>
              <a:t>op dezelfde hoogte</a:t>
            </a:r>
            <a:r>
              <a:rPr lang="nl-NL" dirty="0"/>
              <a:t> als de streep die de</a:t>
            </a:r>
            <a:r>
              <a:rPr lang="nl-NL" baseline="0" dirty="0"/>
              <a:t> leerlingen</a:t>
            </a:r>
            <a:r>
              <a:rPr lang="nl-NL" dirty="0"/>
              <a:t> op het flesje hebben gezet (zie foto 5). De olie en het water zullen nog niet helemaal helder zijn, maar dat maakt niet 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foto zie je ook dat er tussen het water en de olie soms nog een troebel laagje zit. Omdat het dagen kan duren voordat die ook is opgelost, tellen we de tijd dat de olielaag net zo laag komt als de streep, zoals op foto 5. Op foto 1 tot en met 4 zie je hoe de verschillende stappen voor het ontmengen eruitzien.</a:t>
            </a:r>
            <a:endParaRPr lang="en-US" dirty="0"/>
          </a:p>
          <a:p>
            <a:endParaRPr lang="en-US" dirty="0"/>
          </a:p>
        </p:txBody>
      </p:sp>
      <p:sp>
        <p:nvSpPr>
          <p:cNvPr id="4" name="Tijdelijke aanduiding voor dianummer 3"/>
          <p:cNvSpPr>
            <a:spLocks noGrp="1"/>
          </p:cNvSpPr>
          <p:nvPr>
            <p:ph type="sldNum" sz="quarter" idx="10"/>
          </p:nvPr>
        </p:nvSpPr>
        <p:spPr/>
        <p:txBody>
          <a:bodyPr/>
          <a:lstStyle/>
          <a:p>
            <a:fld id="{DD19D206-5C3D-43C0-8B6C-F037D92BB52A}" type="slidenum">
              <a:rPr lang="en-US" smtClean="0"/>
              <a:t>1</a:t>
            </a:fld>
            <a:endParaRPr lang="en-US"/>
          </a:p>
        </p:txBody>
      </p:sp>
    </p:spTree>
    <p:extLst>
      <p:ext uri="{BB962C8B-B14F-4D97-AF65-F5344CB8AC3E}">
        <p14:creationId xmlns:p14="http://schemas.microsoft.com/office/powerpoint/2010/main" val="160393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solidFill>
                  <a:srgbClr val="008295"/>
                </a:solidFill>
              </a:defRPr>
            </a:lvl1pPr>
          </a:lstStyle>
          <a:p>
            <a:r>
              <a:rPr lang="en-US"/>
              <a:t>Click to edit Master title style</a:t>
            </a:r>
            <a:endParaRPr lang="nl-NL" dirty="0"/>
          </a:p>
        </p:txBody>
      </p:sp>
      <p:sp>
        <p:nvSpPr>
          <p:cNvPr id="3" name="Subtitle 2"/>
          <p:cNvSpPr>
            <a:spLocks noGrp="1"/>
          </p:cNvSpPr>
          <p:nvPr>
            <p:ph type="subTitle" idx="1"/>
          </p:nvPr>
        </p:nvSpPr>
        <p:spPr>
          <a:xfrm>
            <a:off x="1828800" y="3886200"/>
            <a:ext cx="8534400" cy="1905000"/>
          </a:xfrm>
        </p:spPr>
        <p:txBody>
          <a:bodyPr/>
          <a:lstStyle>
            <a:lvl1pPr marL="0" indent="0" algn="ctr">
              <a:buNone/>
              <a:defRPr baseline="0">
                <a:solidFill>
                  <a:srgbClr val="008295"/>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16" name="Rectangle 4"/>
          <p:cNvSpPr>
            <a:spLocks noGrp="1" noChangeArrowheads="1"/>
          </p:cNvSpPr>
          <p:nvPr>
            <p:ph type="dt" sz="half" idx="10"/>
          </p:nvPr>
        </p:nvSpPr>
        <p:spPr>
          <a:xfrm>
            <a:off x="9652000" y="6248400"/>
            <a:ext cx="1930400" cy="476250"/>
          </a:xfrm>
          <a:prstGeom prst="rect">
            <a:avLst/>
          </a:prstGeom>
          <a:ln/>
        </p:spPr>
        <p:txBody>
          <a:bodyPr/>
          <a:lstStyle>
            <a:lvl1pPr marL="0" indent="0" algn="r">
              <a:defRPr sz="1800">
                <a:solidFill>
                  <a:srgbClr val="FF6600"/>
                </a:solidFill>
                <a:latin typeface="Calibri" panose="020F0502020204030204" pitchFamily="34" charset="0"/>
              </a:defRPr>
            </a:lvl1pPr>
          </a:lstStyle>
          <a:p>
            <a:fld id="{E12B4491-47EF-42D2-AC1F-4895CA42612E}" type="datetimeFigureOut">
              <a:rPr lang="en-US" smtClean="0"/>
              <a:t>08-Dec-20</a:t>
            </a:fld>
            <a:endParaRPr lang="en-US"/>
          </a:p>
        </p:txBody>
      </p:sp>
      <p:sp>
        <p:nvSpPr>
          <p:cNvPr id="17" name="Rectangle 5"/>
          <p:cNvSpPr>
            <a:spLocks noGrp="1" noChangeArrowheads="1"/>
          </p:cNvSpPr>
          <p:nvPr>
            <p:ph type="ftr" sz="quarter" idx="11"/>
          </p:nvPr>
        </p:nvSpPr>
        <p:spPr>
          <a:xfrm>
            <a:off x="5486400" y="6248400"/>
            <a:ext cx="4064000" cy="476250"/>
          </a:xfrm>
          <a:prstGeom prst="rect">
            <a:avLst/>
          </a:prstGeom>
          <a:ln/>
        </p:spPr>
        <p:txBody>
          <a:bodyPr/>
          <a:lstStyle>
            <a:lvl1pPr algn="r">
              <a:defRPr>
                <a:solidFill>
                  <a:srgbClr val="FF6600"/>
                </a:solidFill>
                <a:latin typeface="Calibri" panose="020F0502020204030204" pitchFamily="34" charset="0"/>
              </a:defRPr>
            </a:lvl1pPr>
          </a:lstStyle>
          <a:p>
            <a:endParaRPr lang="en-US"/>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304" y="163492"/>
            <a:ext cx="3026423" cy="720080"/>
          </a:xfrm>
          <a:prstGeom prst="rect">
            <a:avLst/>
          </a:prstGeom>
        </p:spPr>
      </p:pic>
    </p:spTree>
    <p:extLst>
      <p:ext uri="{BB962C8B-B14F-4D97-AF65-F5344CB8AC3E}">
        <p14:creationId xmlns:p14="http://schemas.microsoft.com/office/powerpoint/2010/main" val="7710145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alibri" pitchFamily="34" charset="0"/>
              </a:defRPr>
            </a:lvl1pPr>
          </a:lstStyle>
          <a:p>
            <a:r>
              <a:rPr lang="en-US"/>
              <a:t>Click to edit Master title style</a:t>
            </a:r>
            <a:endParaRPr lang="nl-NL"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Rectangle 6"/>
          <p:cNvSpPr>
            <a:spLocks noGrp="1" noChangeArrowheads="1"/>
          </p:cNvSpPr>
          <p:nvPr>
            <p:ph type="sldNum" sz="quarter" idx="12"/>
          </p:nvPr>
        </p:nvSpPr>
        <p:spPr>
          <a:xfrm>
            <a:off x="210394" y="6523233"/>
            <a:ext cx="704006" cy="307975"/>
          </a:xfrm>
          <a:prstGeom prst="rect">
            <a:avLst/>
          </a:prstGeom>
          <a:ln/>
        </p:spPr>
        <p:txBody>
          <a:bodyPr/>
          <a:lstStyle>
            <a:lvl1pPr algn="l">
              <a:defRPr sz="1400">
                <a:solidFill>
                  <a:srgbClr val="FF9933"/>
                </a:solidFill>
                <a:latin typeface="Calibri" panose="020F0502020204030204" pitchFamily="34" charset="0"/>
              </a:defRPr>
            </a:lvl1pPr>
          </a:lstStyle>
          <a:p>
            <a:fld id="{47E1681D-6274-407B-9373-A72476CCA036}" type="slidenum">
              <a:rPr lang="en-US" smtClean="0"/>
              <a:t>‹nr.›</a:t>
            </a:fld>
            <a:endParaRPr lang="en-US"/>
          </a:p>
        </p:txBody>
      </p:sp>
      <p:cxnSp>
        <p:nvCxnSpPr>
          <p:cNvPr id="9" name="Rechte verbindingslijn 8"/>
          <p:cNvCxnSpPr/>
          <p:nvPr/>
        </p:nvCxnSpPr>
        <p:spPr bwMode="auto">
          <a:xfrm>
            <a:off x="210394" y="6567650"/>
            <a:ext cx="11736627" cy="406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
        <p:nvSpPr>
          <p:cNvPr id="16" name="Rectangle 15"/>
          <p:cNvSpPr/>
          <p:nvPr/>
        </p:nvSpPr>
        <p:spPr bwMode="auto">
          <a:xfrm>
            <a:off x="10033868" y="6229345"/>
            <a:ext cx="1913153" cy="5853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957" y="6309451"/>
            <a:ext cx="1788064" cy="425435"/>
          </a:xfrm>
          <a:prstGeom prst="rect">
            <a:avLst/>
          </a:prstGeom>
        </p:spPr>
      </p:pic>
    </p:spTree>
    <p:extLst>
      <p:ext uri="{BB962C8B-B14F-4D97-AF65-F5344CB8AC3E}">
        <p14:creationId xmlns:p14="http://schemas.microsoft.com/office/powerpoint/2010/main" val="3024400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dirty="0"/>
          </a:p>
        </p:txBody>
      </p:sp>
      <p:cxnSp>
        <p:nvCxnSpPr>
          <p:cNvPr id="6" name="Rechte verbindingslijn 5"/>
          <p:cNvCxnSpPr/>
          <p:nvPr/>
        </p:nvCxnSpPr>
        <p:spPr bwMode="auto">
          <a:xfrm>
            <a:off x="210394" y="6567650"/>
            <a:ext cx="11736627" cy="406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
        <p:nvSpPr>
          <p:cNvPr id="7" name="Rectangle 15"/>
          <p:cNvSpPr/>
          <p:nvPr/>
        </p:nvSpPr>
        <p:spPr bwMode="auto">
          <a:xfrm>
            <a:off x="10033868" y="6229345"/>
            <a:ext cx="1913153" cy="5853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957" y="6309451"/>
            <a:ext cx="1788064" cy="425435"/>
          </a:xfrm>
          <a:prstGeom prst="rect">
            <a:avLst/>
          </a:prstGeom>
        </p:spPr>
      </p:pic>
      <p:sp>
        <p:nvSpPr>
          <p:cNvPr id="9" name="Rectangle 6"/>
          <p:cNvSpPr>
            <a:spLocks noGrp="1" noChangeArrowheads="1"/>
          </p:cNvSpPr>
          <p:nvPr>
            <p:ph type="sldNum" sz="quarter" idx="12"/>
          </p:nvPr>
        </p:nvSpPr>
        <p:spPr>
          <a:xfrm>
            <a:off x="210394" y="6523233"/>
            <a:ext cx="704006" cy="307975"/>
          </a:xfrm>
          <a:prstGeom prst="rect">
            <a:avLst/>
          </a:prstGeom>
          <a:ln/>
        </p:spPr>
        <p:txBody>
          <a:bodyPr/>
          <a:lstStyle>
            <a:lvl1pPr algn="l">
              <a:defRPr sz="1400">
                <a:solidFill>
                  <a:srgbClr val="FF9933"/>
                </a:solidFill>
                <a:latin typeface="Calibri" panose="020F0502020204030204" pitchFamily="34" charset="0"/>
              </a:defRPr>
            </a:lvl1pPr>
          </a:lstStyle>
          <a:p>
            <a:fld id="{47E1681D-6274-407B-9373-A72476CCA036}" type="slidenum">
              <a:rPr lang="en-US" smtClean="0"/>
              <a:t>‹nr.›</a:t>
            </a:fld>
            <a:endParaRPr lang="en-US"/>
          </a:p>
        </p:txBody>
      </p:sp>
    </p:spTree>
    <p:extLst>
      <p:ext uri="{BB962C8B-B14F-4D97-AF65-F5344CB8AC3E}">
        <p14:creationId xmlns:p14="http://schemas.microsoft.com/office/powerpoint/2010/main" val="2185436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cxnSp>
        <p:nvCxnSpPr>
          <p:cNvPr id="5" name="Rechte verbindingslijn 4"/>
          <p:cNvCxnSpPr/>
          <p:nvPr/>
        </p:nvCxnSpPr>
        <p:spPr bwMode="auto">
          <a:xfrm>
            <a:off x="210394" y="6567650"/>
            <a:ext cx="11736627" cy="406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
        <p:nvSpPr>
          <p:cNvPr id="6" name="Rectangle 15"/>
          <p:cNvSpPr/>
          <p:nvPr/>
        </p:nvSpPr>
        <p:spPr bwMode="auto">
          <a:xfrm>
            <a:off x="10033868" y="6229345"/>
            <a:ext cx="1913153" cy="5853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10" name="Afbeelding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957" y="6309451"/>
            <a:ext cx="1788064" cy="425435"/>
          </a:xfrm>
          <a:prstGeom prst="rect">
            <a:avLst/>
          </a:prstGeom>
        </p:spPr>
      </p:pic>
      <p:sp>
        <p:nvSpPr>
          <p:cNvPr id="11" name="Rectangle 6"/>
          <p:cNvSpPr>
            <a:spLocks noGrp="1" noChangeArrowheads="1"/>
          </p:cNvSpPr>
          <p:nvPr>
            <p:ph type="sldNum" sz="quarter" idx="12"/>
          </p:nvPr>
        </p:nvSpPr>
        <p:spPr>
          <a:xfrm>
            <a:off x="210394" y="6523233"/>
            <a:ext cx="704006" cy="307975"/>
          </a:xfrm>
          <a:prstGeom prst="rect">
            <a:avLst/>
          </a:prstGeom>
          <a:ln/>
        </p:spPr>
        <p:txBody>
          <a:bodyPr/>
          <a:lstStyle>
            <a:lvl1pPr algn="l">
              <a:defRPr sz="1400">
                <a:solidFill>
                  <a:srgbClr val="FF9933"/>
                </a:solidFill>
                <a:latin typeface="Calibri" panose="020F0502020204030204" pitchFamily="34" charset="0"/>
              </a:defRPr>
            </a:lvl1pPr>
          </a:lstStyle>
          <a:p>
            <a:fld id="{47E1681D-6274-407B-9373-A72476CCA036}" type="slidenum">
              <a:rPr lang="en-US" smtClean="0"/>
              <a:t>‹nr.›</a:t>
            </a:fld>
            <a:endParaRPr lang="en-US"/>
          </a:p>
        </p:txBody>
      </p:sp>
    </p:spTree>
    <p:extLst>
      <p:ext uri="{BB962C8B-B14F-4D97-AF65-F5344CB8AC3E}">
        <p14:creationId xmlns:p14="http://schemas.microsoft.com/office/powerpoint/2010/main" val="37800046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210394" y="6523233"/>
            <a:ext cx="704006" cy="307975"/>
          </a:xfrm>
          <a:prstGeom prst="rect">
            <a:avLst/>
          </a:prstGeom>
          <a:ln/>
        </p:spPr>
        <p:txBody>
          <a:bodyPr/>
          <a:lstStyle>
            <a:lvl1pPr algn="l">
              <a:defRPr sz="1400">
                <a:solidFill>
                  <a:srgbClr val="FF9933"/>
                </a:solidFill>
                <a:latin typeface="Calibri" panose="020F0502020204030204" pitchFamily="34" charset="0"/>
              </a:defRPr>
            </a:lvl1pPr>
          </a:lstStyle>
          <a:p>
            <a:fld id="{47E1681D-6274-407B-9373-A72476CCA036}" type="slidenum">
              <a:rPr lang="en-US" smtClean="0"/>
              <a:t>‹nr.›</a:t>
            </a:fld>
            <a:endParaRPr lang="en-US"/>
          </a:p>
        </p:txBody>
      </p:sp>
    </p:spTree>
    <p:extLst>
      <p:ext uri="{BB962C8B-B14F-4D97-AF65-F5344CB8AC3E}">
        <p14:creationId xmlns:p14="http://schemas.microsoft.com/office/powerpoint/2010/main" val="13270833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4" y="4191003"/>
            <a:ext cx="10363200" cy="904875"/>
          </a:xfrm>
        </p:spPr>
        <p:txBody>
          <a:bodyPr anchor="t"/>
          <a:lstStyle>
            <a:lvl1pPr algn="l">
              <a:defRPr sz="4800" b="0" cap="none" baseline="0"/>
            </a:lvl1pPr>
          </a:lstStyle>
          <a:p>
            <a:r>
              <a:rPr lang="en-US"/>
              <a:t>Click to edit Master title style</a:t>
            </a:r>
            <a:endParaRPr lang="nl-NL" dirty="0"/>
          </a:p>
        </p:txBody>
      </p:sp>
      <p:sp>
        <p:nvSpPr>
          <p:cNvPr id="3" name="Text Placeholder 2"/>
          <p:cNvSpPr>
            <a:spLocks noGrp="1"/>
          </p:cNvSpPr>
          <p:nvPr>
            <p:ph type="body" idx="1"/>
          </p:nvPr>
        </p:nvSpPr>
        <p:spPr>
          <a:xfrm>
            <a:off x="962684" y="5095875"/>
            <a:ext cx="10314917" cy="38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7" name="Rectangle 4"/>
          <p:cNvSpPr>
            <a:spLocks noGrp="1" noChangeArrowheads="1"/>
          </p:cNvSpPr>
          <p:nvPr>
            <p:ph type="dt" sz="half" idx="10"/>
          </p:nvPr>
        </p:nvSpPr>
        <p:spPr>
          <a:xfrm>
            <a:off x="9550400" y="6248400"/>
            <a:ext cx="1828800" cy="476250"/>
          </a:xfrm>
          <a:prstGeom prst="rect">
            <a:avLst/>
          </a:prstGeom>
          <a:ln/>
        </p:spPr>
        <p:txBody>
          <a:bodyPr/>
          <a:lstStyle>
            <a:lvl1pPr algn="r">
              <a:defRPr sz="1800">
                <a:solidFill>
                  <a:srgbClr val="FF6600"/>
                </a:solidFill>
                <a:latin typeface="Calibri" panose="020F0502020204030204" pitchFamily="34" charset="0"/>
              </a:defRPr>
            </a:lvl1pPr>
          </a:lstStyle>
          <a:p>
            <a:fld id="{E12B4491-47EF-42D2-AC1F-4895CA42612E}" type="datetimeFigureOut">
              <a:rPr lang="en-US" smtClean="0"/>
              <a:t>08-Dec-20</a:t>
            </a:fld>
            <a:endParaRPr lang="en-US"/>
          </a:p>
        </p:txBody>
      </p:sp>
      <p:sp>
        <p:nvSpPr>
          <p:cNvPr id="8" name="Rectangle 5"/>
          <p:cNvSpPr>
            <a:spLocks noGrp="1" noChangeArrowheads="1"/>
          </p:cNvSpPr>
          <p:nvPr>
            <p:ph type="ftr" sz="quarter" idx="11"/>
          </p:nvPr>
        </p:nvSpPr>
        <p:spPr>
          <a:xfrm>
            <a:off x="5181600" y="6248400"/>
            <a:ext cx="4267200" cy="476250"/>
          </a:xfrm>
          <a:prstGeom prst="rect">
            <a:avLst/>
          </a:prstGeom>
          <a:ln/>
        </p:spPr>
        <p:txBody>
          <a:bodyPr/>
          <a:lstStyle>
            <a:lvl1pPr>
              <a:defRPr>
                <a:solidFill>
                  <a:srgbClr val="FF6600"/>
                </a:solidFill>
                <a:latin typeface="Calibri" panose="020F0502020204030204" pitchFamily="34" charset="0"/>
              </a:defRPr>
            </a:lvl1pPr>
          </a:lstStyle>
          <a:p>
            <a:endParaRPr lang="en-US"/>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304" y="163492"/>
            <a:ext cx="3026423" cy="720080"/>
          </a:xfrm>
          <a:prstGeom prst="rect">
            <a:avLst/>
          </a:prstGeom>
        </p:spPr>
      </p:pic>
    </p:spTree>
    <p:extLst>
      <p:ext uri="{BB962C8B-B14F-4D97-AF65-F5344CB8AC3E}">
        <p14:creationId xmlns:p14="http://schemas.microsoft.com/office/powerpoint/2010/main" val="26381644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dirty="0"/>
          </a:p>
        </p:txBody>
      </p:sp>
      <p:sp>
        <p:nvSpPr>
          <p:cNvPr id="3" name="Content Placeholder 2"/>
          <p:cNvSpPr>
            <a:spLocks noGrp="1"/>
          </p:cNvSpPr>
          <p:nvPr>
            <p:ph sz="half" idx="1"/>
          </p:nvPr>
        </p:nvSpPr>
        <p:spPr>
          <a:xfrm>
            <a:off x="609600" y="1600203"/>
            <a:ext cx="53848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Content Placeholder 3"/>
          <p:cNvSpPr>
            <a:spLocks noGrp="1"/>
          </p:cNvSpPr>
          <p:nvPr>
            <p:ph sz="half" idx="2"/>
          </p:nvPr>
        </p:nvSpPr>
        <p:spPr>
          <a:xfrm>
            <a:off x="6197600" y="1600203"/>
            <a:ext cx="5384800" cy="4525963"/>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cxnSp>
        <p:nvCxnSpPr>
          <p:cNvPr id="8" name="Rechte verbindingslijn 7"/>
          <p:cNvCxnSpPr/>
          <p:nvPr/>
        </p:nvCxnSpPr>
        <p:spPr bwMode="auto">
          <a:xfrm>
            <a:off x="210394" y="6567650"/>
            <a:ext cx="11736627" cy="406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
        <p:nvSpPr>
          <p:cNvPr id="9" name="Rectangle 15"/>
          <p:cNvSpPr/>
          <p:nvPr/>
        </p:nvSpPr>
        <p:spPr bwMode="auto">
          <a:xfrm>
            <a:off x="10033868" y="6229345"/>
            <a:ext cx="1913153" cy="5853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13" name="Afbeelding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957" y="6309451"/>
            <a:ext cx="1788064" cy="425435"/>
          </a:xfrm>
          <a:prstGeom prst="rect">
            <a:avLst/>
          </a:prstGeom>
        </p:spPr>
      </p:pic>
      <p:sp>
        <p:nvSpPr>
          <p:cNvPr id="14" name="Rectangle 6"/>
          <p:cNvSpPr>
            <a:spLocks noGrp="1" noChangeArrowheads="1"/>
          </p:cNvSpPr>
          <p:nvPr>
            <p:ph type="sldNum" sz="quarter" idx="12"/>
          </p:nvPr>
        </p:nvSpPr>
        <p:spPr>
          <a:xfrm>
            <a:off x="210394" y="6523233"/>
            <a:ext cx="704006" cy="307975"/>
          </a:xfrm>
          <a:prstGeom prst="rect">
            <a:avLst/>
          </a:prstGeom>
          <a:ln/>
        </p:spPr>
        <p:txBody>
          <a:bodyPr/>
          <a:lstStyle>
            <a:lvl1pPr algn="l">
              <a:defRPr sz="1400">
                <a:solidFill>
                  <a:srgbClr val="FF9933"/>
                </a:solidFill>
                <a:latin typeface="Calibri" panose="020F0502020204030204" pitchFamily="34" charset="0"/>
              </a:defRPr>
            </a:lvl1pPr>
          </a:lstStyle>
          <a:p>
            <a:fld id="{47E1681D-6274-407B-9373-A72476CCA036}" type="slidenum">
              <a:rPr lang="en-US" smtClean="0"/>
              <a:t>‹nr.›</a:t>
            </a:fld>
            <a:endParaRPr lang="en-US"/>
          </a:p>
        </p:txBody>
      </p:sp>
    </p:spTree>
    <p:extLst>
      <p:ext uri="{BB962C8B-B14F-4D97-AF65-F5344CB8AC3E}">
        <p14:creationId xmlns:p14="http://schemas.microsoft.com/office/powerpoint/2010/main" val="12872207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cxnSp>
        <p:nvCxnSpPr>
          <p:cNvPr id="10" name="Rechte verbindingslijn 9"/>
          <p:cNvCxnSpPr/>
          <p:nvPr/>
        </p:nvCxnSpPr>
        <p:spPr bwMode="auto">
          <a:xfrm>
            <a:off x="210394" y="6567650"/>
            <a:ext cx="11736627" cy="4066"/>
          </a:xfrm>
          <a:prstGeom prst="line">
            <a:avLst/>
          </a:prstGeom>
          <a:solidFill>
            <a:schemeClr val="accent1"/>
          </a:solidFill>
          <a:ln w="9525" cap="flat" cmpd="sng" algn="ctr">
            <a:solidFill>
              <a:srgbClr val="008295"/>
            </a:solidFill>
            <a:prstDash val="solid"/>
            <a:round/>
            <a:headEnd type="none" w="med" len="med"/>
            <a:tailEnd type="none" w="med" len="med"/>
          </a:ln>
          <a:effectLst/>
        </p:spPr>
      </p:cxnSp>
      <p:sp>
        <p:nvSpPr>
          <p:cNvPr id="11" name="Rectangle 15"/>
          <p:cNvSpPr/>
          <p:nvPr/>
        </p:nvSpPr>
        <p:spPr bwMode="auto">
          <a:xfrm>
            <a:off x="10033868" y="6229345"/>
            <a:ext cx="1913153" cy="5853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charset="0"/>
            </a:endParaRPr>
          </a:p>
        </p:txBody>
      </p:sp>
      <p:pic>
        <p:nvPicPr>
          <p:cNvPr id="15" name="Afbeelding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8957" y="6309451"/>
            <a:ext cx="1788064" cy="425435"/>
          </a:xfrm>
          <a:prstGeom prst="rect">
            <a:avLst/>
          </a:prstGeom>
        </p:spPr>
      </p:pic>
      <p:sp>
        <p:nvSpPr>
          <p:cNvPr id="16" name="Rectangle 6"/>
          <p:cNvSpPr>
            <a:spLocks noGrp="1" noChangeArrowheads="1"/>
          </p:cNvSpPr>
          <p:nvPr>
            <p:ph type="sldNum" sz="quarter" idx="12"/>
          </p:nvPr>
        </p:nvSpPr>
        <p:spPr>
          <a:xfrm>
            <a:off x="210394" y="6523233"/>
            <a:ext cx="704006" cy="307975"/>
          </a:xfrm>
          <a:prstGeom prst="rect">
            <a:avLst/>
          </a:prstGeom>
          <a:ln/>
        </p:spPr>
        <p:txBody>
          <a:bodyPr/>
          <a:lstStyle>
            <a:lvl1pPr algn="l">
              <a:defRPr sz="1400">
                <a:solidFill>
                  <a:srgbClr val="FF9933"/>
                </a:solidFill>
                <a:latin typeface="Calibri" panose="020F0502020204030204" pitchFamily="34" charset="0"/>
              </a:defRPr>
            </a:lvl1pPr>
          </a:lstStyle>
          <a:p>
            <a:fld id="{47E1681D-6274-407B-9373-A72476CCA036}" type="slidenum">
              <a:rPr lang="en-US" smtClean="0"/>
              <a:t>‹nr.›</a:t>
            </a:fld>
            <a:endParaRPr lang="en-US"/>
          </a:p>
        </p:txBody>
      </p:sp>
    </p:spTree>
    <p:extLst>
      <p:ext uri="{BB962C8B-B14F-4D97-AF65-F5344CB8AC3E}">
        <p14:creationId xmlns:p14="http://schemas.microsoft.com/office/powerpoint/2010/main" val="314350445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a:t>Klik om de stijl te bewerken</a:t>
            </a:r>
            <a:endParaRPr lang="en-US" dirty="0"/>
          </a:p>
        </p:txBody>
      </p:sp>
      <p:sp>
        <p:nvSpPr>
          <p:cNvPr id="1029"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Rectangle 4"/>
          <p:cNvSpPr>
            <a:spLocks noGrp="1" noChangeArrowheads="1"/>
          </p:cNvSpPr>
          <p:nvPr>
            <p:ph type="dt" sz="half" idx="2"/>
          </p:nvPr>
        </p:nvSpPr>
        <p:spPr>
          <a:xfrm>
            <a:off x="5689600" y="6248400"/>
            <a:ext cx="1625600" cy="476250"/>
          </a:xfrm>
          <a:prstGeom prst="rect">
            <a:avLst/>
          </a:prstGeom>
          <a:ln/>
        </p:spPr>
        <p:txBody>
          <a:bodyPr/>
          <a:lstStyle>
            <a:lvl1pPr algn="r">
              <a:defRPr sz="1800">
                <a:solidFill>
                  <a:srgbClr val="FF6600"/>
                </a:solidFill>
                <a:latin typeface="Calibri" panose="020F0502020204030204" pitchFamily="34" charset="0"/>
              </a:defRPr>
            </a:lvl1pPr>
          </a:lstStyle>
          <a:p>
            <a:fld id="{E12B4491-47EF-42D2-AC1F-4895CA42612E}" type="datetimeFigureOut">
              <a:rPr lang="en-US" smtClean="0"/>
              <a:t>08-Dec-20</a:t>
            </a:fld>
            <a:endParaRPr lang="en-US"/>
          </a:p>
        </p:txBody>
      </p:sp>
      <p:sp>
        <p:nvSpPr>
          <p:cNvPr id="12" name="Rectangle 5"/>
          <p:cNvSpPr>
            <a:spLocks noGrp="1" noChangeArrowheads="1"/>
          </p:cNvSpPr>
          <p:nvPr>
            <p:ph type="ftr" sz="quarter" idx="3"/>
          </p:nvPr>
        </p:nvSpPr>
        <p:spPr>
          <a:xfrm>
            <a:off x="1727200" y="6248400"/>
            <a:ext cx="3860800" cy="476250"/>
          </a:xfrm>
          <a:prstGeom prst="rect">
            <a:avLst/>
          </a:prstGeom>
          <a:ln/>
        </p:spPr>
        <p:txBody>
          <a:bodyPr/>
          <a:lstStyle>
            <a:lvl1pPr>
              <a:defRPr>
                <a:solidFill>
                  <a:srgbClr val="FF6600"/>
                </a:solidFill>
                <a:latin typeface="Calibri" panose="020F0502020204030204" pitchFamily="34" charset="0"/>
              </a:defRPr>
            </a:lvl1pPr>
          </a:lstStyle>
          <a:p>
            <a:endParaRPr lang="en-US"/>
          </a:p>
        </p:txBody>
      </p:sp>
    </p:spTree>
    <p:extLst>
      <p:ext uri="{BB962C8B-B14F-4D97-AF65-F5344CB8AC3E}">
        <p14:creationId xmlns:p14="http://schemas.microsoft.com/office/powerpoint/2010/main" val="257418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xStyles>
    <p:titleStyle>
      <a:lvl1pPr algn="l" rtl="0" eaLnBrk="1" fontAlgn="base" hangingPunct="1">
        <a:spcBef>
          <a:spcPct val="0"/>
        </a:spcBef>
        <a:spcAft>
          <a:spcPct val="0"/>
        </a:spcAft>
        <a:defRPr sz="3600" b="0">
          <a:solidFill>
            <a:srgbClr val="008295"/>
          </a:solidFill>
          <a:latin typeface="Calibri" panose="020F0502020204030204" pitchFamily="34" charset="0"/>
          <a:ea typeface="+mj-ea"/>
          <a:cs typeface="+mj-cs"/>
        </a:defRPr>
      </a:lvl1pPr>
      <a:lvl2pPr algn="ctr" rtl="0" eaLnBrk="1" fontAlgn="base" hangingPunct="1">
        <a:spcBef>
          <a:spcPct val="0"/>
        </a:spcBef>
        <a:spcAft>
          <a:spcPct val="0"/>
        </a:spcAft>
        <a:defRPr sz="2800">
          <a:solidFill>
            <a:schemeClr val="hlink"/>
          </a:solidFill>
          <a:latin typeface="Arial" charset="0"/>
        </a:defRPr>
      </a:lvl2pPr>
      <a:lvl3pPr algn="ctr" rtl="0" eaLnBrk="1" fontAlgn="base" hangingPunct="1">
        <a:spcBef>
          <a:spcPct val="0"/>
        </a:spcBef>
        <a:spcAft>
          <a:spcPct val="0"/>
        </a:spcAft>
        <a:defRPr sz="2800">
          <a:solidFill>
            <a:schemeClr val="hlink"/>
          </a:solidFill>
          <a:latin typeface="Arial" charset="0"/>
        </a:defRPr>
      </a:lvl3pPr>
      <a:lvl4pPr algn="ctr" rtl="0" eaLnBrk="1" fontAlgn="base" hangingPunct="1">
        <a:spcBef>
          <a:spcPct val="0"/>
        </a:spcBef>
        <a:spcAft>
          <a:spcPct val="0"/>
        </a:spcAft>
        <a:defRPr sz="2800">
          <a:solidFill>
            <a:schemeClr val="hlink"/>
          </a:solidFill>
          <a:latin typeface="Arial" charset="0"/>
        </a:defRPr>
      </a:lvl4pPr>
      <a:lvl5pPr algn="ctr" rtl="0" eaLnBrk="1" fontAlgn="base" hangingPunct="1">
        <a:spcBef>
          <a:spcPct val="0"/>
        </a:spcBef>
        <a:spcAft>
          <a:spcPct val="0"/>
        </a:spcAft>
        <a:defRPr sz="2800">
          <a:solidFill>
            <a:schemeClr val="hlink"/>
          </a:solidFill>
          <a:latin typeface="Arial" charset="0"/>
        </a:defRPr>
      </a:lvl5pPr>
      <a:lvl6pPr marL="457200" algn="ctr" rtl="0" eaLnBrk="1" fontAlgn="base" hangingPunct="1">
        <a:spcBef>
          <a:spcPct val="0"/>
        </a:spcBef>
        <a:spcAft>
          <a:spcPct val="0"/>
        </a:spcAft>
        <a:defRPr sz="2800">
          <a:solidFill>
            <a:schemeClr val="hlink"/>
          </a:solidFill>
          <a:latin typeface="Arial" charset="0"/>
        </a:defRPr>
      </a:lvl6pPr>
      <a:lvl7pPr marL="914400" algn="ctr" rtl="0" eaLnBrk="1" fontAlgn="base" hangingPunct="1">
        <a:spcBef>
          <a:spcPct val="0"/>
        </a:spcBef>
        <a:spcAft>
          <a:spcPct val="0"/>
        </a:spcAft>
        <a:defRPr sz="2800">
          <a:solidFill>
            <a:schemeClr val="hlink"/>
          </a:solidFill>
          <a:latin typeface="Arial" charset="0"/>
        </a:defRPr>
      </a:lvl7pPr>
      <a:lvl8pPr marL="1371600" algn="ctr" rtl="0" eaLnBrk="1" fontAlgn="base" hangingPunct="1">
        <a:spcBef>
          <a:spcPct val="0"/>
        </a:spcBef>
        <a:spcAft>
          <a:spcPct val="0"/>
        </a:spcAft>
        <a:defRPr sz="2800">
          <a:solidFill>
            <a:schemeClr val="hlink"/>
          </a:solidFill>
          <a:latin typeface="Arial" charset="0"/>
        </a:defRPr>
      </a:lvl8pPr>
      <a:lvl9pPr marL="1828800" algn="ctr" rtl="0" eaLnBrk="1" fontAlgn="base" hangingPunct="1">
        <a:spcBef>
          <a:spcPct val="0"/>
        </a:spcBef>
        <a:spcAft>
          <a:spcPct val="0"/>
        </a:spcAft>
        <a:defRPr sz="2800">
          <a:solidFill>
            <a:schemeClr val="hlink"/>
          </a:solidFill>
          <a:latin typeface="Arial" charset="0"/>
        </a:defRPr>
      </a:lvl9pPr>
    </p:titleStyle>
    <p:bodyStyle>
      <a:lvl1pPr marL="342900" indent="-342900" algn="l" rtl="0" eaLnBrk="1" fontAlgn="base" hangingPunct="1">
        <a:spcBef>
          <a:spcPct val="20000"/>
        </a:spcBef>
        <a:spcAft>
          <a:spcPct val="0"/>
        </a:spcAft>
        <a:buChar char="•"/>
        <a:defRPr sz="2400">
          <a:solidFill>
            <a:srgbClr val="008295"/>
          </a:solidFill>
          <a:latin typeface="Calibri" panose="020F0502020204030204" pitchFamily="34" charset="0"/>
          <a:ea typeface="+mn-ea"/>
          <a:cs typeface="+mn-cs"/>
        </a:defRPr>
      </a:lvl1pPr>
      <a:lvl2pPr marL="800100" marR="0" indent="-342900" algn="l" defTabSz="914400" rtl="0" eaLnBrk="1" fontAlgn="base" latinLnBrk="0" hangingPunct="1">
        <a:lnSpc>
          <a:spcPct val="100000"/>
        </a:lnSpc>
        <a:spcBef>
          <a:spcPct val="20000"/>
        </a:spcBef>
        <a:spcAft>
          <a:spcPct val="0"/>
        </a:spcAft>
        <a:buClrTx/>
        <a:buSzPct val="100000"/>
        <a:buFont typeface="Calibri" panose="020F0502020204030204" pitchFamily="34" charset="0"/>
        <a:buChar char="¬"/>
        <a:tabLst/>
        <a:defRPr sz="2000">
          <a:solidFill>
            <a:srgbClr val="008295"/>
          </a:solidFill>
          <a:latin typeface="Calibri" panose="020F0502020204030204" pitchFamily="34" charset="0"/>
        </a:defRPr>
      </a:lvl2pPr>
      <a:lvl3pPr marL="1168400" indent="-254000" algn="l" rtl="0" eaLnBrk="1" fontAlgn="base" hangingPunct="1">
        <a:spcBef>
          <a:spcPct val="20000"/>
        </a:spcBef>
        <a:spcAft>
          <a:spcPct val="0"/>
        </a:spcAft>
        <a:buSzPct val="100000"/>
        <a:buFont typeface="Calibri" panose="020F0502020204030204" pitchFamily="34" charset="0"/>
        <a:buChar char="‒"/>
        <a:defRPr sz="1800">
          <a:solidFill>
            <a:srgbClr val="008295"/>
          </a:solidFill>
          <a:latin typeface="Calibri" panose="020F0502020204030204" pitchFamily="34" charset="0"/>
        </a:defRPr>
      </a:lvl3pPr>
      <a:lvl4pPr marL="1611313" indent="-239713"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4pPr>
      <a:lvl5pPr marL="2063750" indent="-234950" algn="l" rtl="0" eaLnBrk="1" fontAlgn="base" hangingPunct="1">
        <a:spcBef>
          <a:spcPct val="20000"/>
        </a:spcBef>
        <a:spcAft>
          <a:spcPct val="0"/>
        </a:spcAft>
        <a:buFont typeface="Calibri" panose="020F0502020204030204" pitchFamily="34" charset="0"/>
        <a:buChar char="›"/>
        <a:defRPr sz="1800">
          <a:solidFill>
            <a:srgbClr val="008295"/>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hlink"/>
          </a:solidFill>
          <a:latin typeface="+mn-lt"/>
        </a:defRPr>
      </a:lvl6pPr>
      <a:lvl7pPr marL="2971800" indent="-228600" algn="l" rtl="0" eaLnBrk="1" fontAlgn="base" hangingPunct="1">
        <a:spcBef>
          <a:spcPct val="20000"/>
        </a:spcBef>
        <a:spcAft>
          <a:spcPct val="0"/>
        </a:spcAft>
        <a:buChar char="»"/>
        <a:defRPr sz="2000">
          <a:solidFill>
            <a:schemeClr val="hlink"/>
          </a:solidFill>
          <a:latin typeface="+mn-lt"/>
        </a:defRPr>
      </a:lvl7pPr>
      <a:lvl8pPr marL="3429000" indent="-228600" algn="l" rtl="0" eaLnBrk="1" fontAlgn="base" hangingPunct="1">
        <a:spcBef>
          <a:spcPct val="20000"/>
        </a:spcBef>
        <a:spcAft>
          <a:spcPct val="0"/>
        </a:spcAft>
        <a:buChar char="»"/>
        <a:defRPr sz="2000">
          <a:solidFill>
            <a:schemeClr val="hlink"/>
          </a:solidFill>
          <a:latin typeface="+mn-lt"/>
        </a:defRPr>
      </a:lvl8pPr>
      <a:lvl9pPr marL="3886200" indent="-228600" algn="l" rtl="0" eaLnBrk="1" fontAlgn="base" hangingPunct="1">
        <a:spcBef>
          <a:spcPct val="20000"/>
        </a:spcBef>
        <a:spcAft>
          <a:spcPct val="0"/>
        </a:spcAft>
        <a:buChar char="»"/>
        <a:defRPr sz="2000">
          <a:solidFill>
            <a:schemeClr va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wkru.nl/materialen/licentievoorwaar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877" y="54787"/>
            <a:ext cx="2532038" cy="673100"/>
          </a:xfrm>
          <a:prstGeom prst="rect">
            <a:avLst/>
          </a:prstGeom>
        </p:spPr>
      </p:pic>
      <p:sp>
        <p:nvSpPr>
          <p:cNvPr id="5" name="Tekstvak 4"/>
          <p:cNvSpPr txBox="1"/>
          <p:nvPr/>
        </p:nvSpPr>
        <p:spPr>
          <a:xfrm>
            <a:off x="500513" y="6484239"/>
            <a:ext cx="11425875"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WKRU. Gebruik van dit materiaal: Creative </a:t>
            </a:r>
            <a:r>
              <a:rPr lang="nl-NL" sz="1200" dirty="0" err="1">
                <a:latin typeface="Calibri" panose="020F0502020204030204" pitchFamily="34" charset="0"/>
                <a:cs typeface="Calibri" panose="020F0502020204030204" pitchFamily="34" charset="0"/>
              </a:rPr>
              <a:t>Commons</a:t>
            </a:r>
            <a:r>
              <a:rPr lang="nl-NL" sz="1200" dirty="0">
                <a:latin typeface="Calibri" panose="020F0502020204030204" pitchFamily="34" charset="0"/>
                <a:cs typeface="Calibri" panose="020F0502020204030204" pitchFamily="34" charset="0"/>
              </a:rPr>
              <a:t> ‘Naamsvermelding-</a:t>
            </a:r>
            <a:r>
              <a:rPr lang="nl-NL" sz="1200" dirty="0" err="1">
                <a:latin typeface="Calibri" panose="020F0502020204030204" pitchFamily="34" charset="0"/>
                <a:cs typeface="Calibri" panose="020F0502020204030204" pitchFamily="34" charset="0"/>
              </a:rPr>
              <a:t>NietCommercieel</a:t>
            </a:r>
            <a:r>
              <a:rPr lang="nl-NL" sz="1200" dirty="0">
                <a:latin typeface="Calibri" panose="020F0502020204030204" pitchFamily="34" charset="0"/>
                <a:cs typeface="Calibri" panose="020F0502020204030204" pitchFamily="34" charset="0"/>
              </a:rPr>
              <a:t>-</a:t>
            </a:r>
            <a:r>
              <a:rPr lang="nl-NL" sz="1200" dirty="0" err="1">
                <a:latin typeface="Calibri" panose="020F0502020204030204" pitchFamily="34" charset="0"/>
                <a:cs typeface="Calibri" panose="020F0502020204030204" pitchFamily="34" charset="0"/>
              </a:rPr>
              <a:t>GelijkDelen</a:t>
            </a:r>
            <a:r>
              <a:rPr lang="nl-NL" sz="1200" dirty="0">
                <a:latin typeface="Calibri" panose="020F0502020204030204" pitchFamily="34" charset="0"/>
                <a:cs typeface="Calibri" panose="020F0502020204030204" pitchFamily="34" charset="0"/>
              </a:rPr>
              <a:t>’ (CC BY-NC-SA 4.0). Zie: </a:t>
            </a:r>
            <a:r>
              <a:rPr lang="nl-NL" sz="1200" dirty="0">
                <a:latin typeface="Calibri" panose="020F0502020204030204" pitchFamily="34" charset="0"/>
                <a:cs typeface="Calibri" panose="020F0502020204030204" pitchFamily="34" charset="0"/>
                <a:hlinkClick r:id="rId4"/>
              </a:rPr>
              <a:t>http://www.wkru.nl/materialen/licentievoorwaarden/</a:t>
            </a:r>
            <a:r>
              <a:rPr lang="nl-NL" sz="1200" dirty="0">
                <a:latin typeface="Calibri" panose="020F0502020204030204" pitchFamily="34" charset="0"/>
                <a:cs typeface="Calibri" panose="020F0502020204030204" pitchFamily="34" charset="0"/>
              </a:rPr>
              <a:t> </a:t>
            </a:r>
          </a:p>
        </p:txBody>
      </p:sp>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191" y="6483829"/>
            <a:ext cx="277409" cy="277409"/>
          </a:xfrm>
          <a:prstGeom prst="rect">
            <a:avLst/>
          </a:prstGeom>
        </p:spPr>
      </p:pic>
      <p:sp>
        <p:nvSpPr>
          <p:cNvPr id="7" name="Tekstvak 6"/>
          <p:cNvSpPr txBox="1"/>
          <p:nvPr/>
        </p:nvSpPr>
        <p:spPr>
          <a:xfrm>
            <a:off x="549675" y="164226"/>
            <a:ext cx="8572500" cy="276999"/>
          </a:xfrm>
          <a:prstGeom prst="rect">
            <a:avLst/>
          </a:prstGeom>
          <a:noFill/>
        </p:spPr>
        <p:txBody>
          <a:bodyPr wrap="square" rtlCol="0">
            <a:spAutoFit/>
          </a:bodyPr>
          <a:lstStyle/>
          <a:p>
            <a:r>
              <a:rPr lang="nl-NL" sz="1200" dirty="0">
                <a:latin typeface="Calibri" panose="020F0502020204030204" pitchFamily="34" charset="0"/>
                <a:cs typeface="Calibri" panose="020F0502020204030204" pitchFamily="34" charset="0"/>
              </a:rPr>
              <a:t>Bijlage Activiteit 6, Levende cellen namaken, Boek 10 </a:t>
            </a:r>
            <a:r>
              <a:rPr lang="nl-NL" sz="1200" i="1" dirty="0">
                <a:latin typeface="Calibri" panose="020F0502020204030204" pitchFamily="34" charset="0"/>
                <a:cs typeface="Calibri" panose="020F0502020204030204" pitchFamily="34" charset="0"/>
              </a:rPr>
              <a:t>Wetenschappelijke doorbraken de klas in!</a:t>
            </a:r>
          </a:p>
        </p:txBody>
      </p:sp>
      <p:grpSp>
        <p:nvGrpSpPr>
          <p:cNvPr id="2056" name="Groep 10"/>
          <p:cNvGrpSpPr>
            <a:grpSpLocks/>
          </p:cNvGrpSpPr>
          <p:nvPr/>
        </p:nvGrpSpPr>
        <p:grpSpPr bwMode="auto">
          <a:xfrm>
            <a:off x="6350" y="117475"/>
            <a:ext cx="1216025" cy="3098800"/>
            <a:chOff x="0" y="0"/>
            <a:chExt cx="12160" cy="30994"/>
          </a:xfrm>
        </p:grpSpPr>
      </p:grpSp>
      <p:grpSp>
        <p:nvGrpSpPr>
          <p:cNvPr id="2053" name="Groep 12"/>
          <p:cNvGrpSpPr>
            <a:grpSpLocks/>
          </p:cNvGrpSpPr>
          <p:nvPr/>
        </p:nvGrpSpPr>
        <p:grpSpPr bwMode="auto">
          <a:xfrm>
            <a:off x="7938" y="123825"/>
            <a:ext cx="1216025" cy="3098800"/>
            <a:chOff x="0" y="0"/>
            <a:chExt cx="12160" cy="30994"/>
          </a:xfrm>
        </p:grpSpPr>
      </p:grpSp>
      <p:grpSp>
        <p:nvGrpSpPr>
          <p:cNvPr id="2067" name="Group 19"/>
          <p:cNvGrpSpPr>
            <a:grpSpLocks/>
          </p:cNvGrpSpPr>
          <p:nvPr/>
        </p:nvGrpSpPr>
        <p:grpSpPr bwMode="auto">
          <a:xfrm>
            <a:off x="6350" y="117475"/>
            <a:ext cx="1216025" cy="3098800"/>
            <a:chOff x="0" y="0"/>
            <a:chExt cx="12160" cy="30994"/>
          </a:xfrm>
        </p:grpSpPr>
      </p:grpSp>
      <p:grpSp>
        <p:nvGrpSpPr>
          <p:cNvPr id="2064" name="Group 16"/>
          <p:cNvGrpSpPr>
            <a:grpSpLocks/>
          </p:cNvGrpSpPr>
          <p:nvPr/>
        </p:nvGrpSpPr>
        <p:grpSpPr bwMode="auto">
          <a:xfrm>
            <a:off x="7938" y="123825"/>
            <a:ext cx="1216025" cy="3098800"/>
            <a:chOff x="0" y="0"/>
            <a:chExt cx="12160" cy="30994"/>
          </a:xfrm>
        </p:grpSpPr>
      </p:grpSp>
      <p:pic>
        <p:nvPicPr>
          <p:cNvPr id="2" name="Afbeelding 1"/>
          <p:cNvPicPr>
            <a:picLocks noChangeAspect="1"/>
          </p:cNvPicPr>
          <p:nvPr/>
        </p:nvPicPr>
        <p:blipFill>
          <a:blip r:embed="rId6"/>
          <a:stretch>
            <a:fillRect/>
          </a:stretch>
        </p:blipFill>
        <p:spPr>
          <a:xfrm>
            <a:off x="1450461" y="883460"/>
            <a:ext cx="9525978" cy="5445205"/>
          </a:xfrm>
          <a:prstGeom prst="rect">
            <a:avLst/>
          </a:prstGeom>
        </p:spPr>
      </p:pic>
    </p:spTree>
    <p:extLst>
      <p:ext uri="{BB962C8B-B14F-4D97-AF65-F5344CB8AC3E}">
        <p14:creationId xmlns:p14="http://schemas.microsoft.com/office/powerpoint/2010/main" val="513242141"/>
      </p:ext>
    </p:extLst>
  </p:cSld>
  <p:clrMapOvr>
    <a:masterClrMapping/>
  </p:clrMapOvr>
  <p:transition/>
</p:sld>
</file>

<file path=ppt/theme/theme1.xml><?xml version="1.0" encoding="utf-8"?>
<a:theme xmlns:a="http://schemas.openxmlformats.org/drawingml/2006/main" name="Thema WKRU - breedbeeld - voorstel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a WKRU - breedbeeld - voorstel2" id="{C0505BF6-2BEC-4725-8DC7-83ED56CCC7D0}" vid="{72EB324B-1D47-46FB-881A-0BB8E71B576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TotalTime>
  <Words>172</Words>
  <Application>Microsoft Office PowerPoint</Application>
  <PresentationFormat>Breedbeeld</PresentationFormat>
  <Paragraphs>6</Paragraphs>
  <Slides>1</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vt:i4>
      </vt:variant>
    </vt:vector>
  </HeadingPairs>
  <TitlesOfParts>
    <vt:vector size="4" baseType="lpstr">
      <vt:lpstr>Arial</vt:lpstr>
      <vt:lpstr>Calibri</vt:lpstr>
      <vt:lpstr>Thema WKRU - breedbeeld - voorstel2</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janvanbaren</dc:creator>
  <cp:lastModifiedBy>Hanne Kause</cp:lastModifiedBy>
  <cp:revision>11</cp:revision>
  <dcterms:created xsi:type="dcterms:W3CDTF">2020-02-10T09:40:52Z</dcterms:created>
  <dcterms:modified xsi:type="dcterms:W3CDTF">2020-12-08T16:23:27Z</dcterms:modified>
</cp:coreProperties>
</file>