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65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9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2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8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10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0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22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6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40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25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9E7E5-018F-4109-81DD-13E428F67661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701FA-617E-4F67-8B0A-A433E0C686F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872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68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420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077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2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623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4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682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92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030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387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30161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Diavoorstelling (4:3)</PresentationFormat>
  <Paragraphs>0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van Baren-Nawrocka</dc:creator>
  <cp:lastModifiedBy>Jan van Baren-Nawrocka</cp:lastModifiedBy>
  <cp:revision>1</cp:revision>
  <dcterms:created xsi:type="dcterms:W3CDTF">2018-01-16T17:07:42Z</dcterms:created>
  <dcterms:modified xsi:type="dcterms:W3CDTF">2018-01-16T17:09:50Z</dcterms:modified>
</cp:coreProperties>
</file>