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872D12-8533-41CF-9380-E80410BED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CBEB9B6-D41B-43F5-A81C-009EE700D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F43CA-41BE-4475-96EE-89CD99B6EC7A}" type="datetimeFigureOut">
              <a:rPr lang="en-US" smtClean="0"/>
              <a:t>13-12-2021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1C09489-904D-4860-850E-9AFE88006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F53D402-12DC-4B64-B9DA-AF8B2734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E763-9AA2-4AFE-955C-E1E5F65E395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FFB86EA-98B8-4D6E-A8F3-291EDD11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3654731-E2BE-4E66-AF1B-4FAFB149A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00D5AF-73EA-4596-9559-EFBE57903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F43CA-41BE-4475-96EE-89CD99B6EC7A}" type="datetimeFigureOut">
              <a:rPr lang="en-US" smtClean="0"/>
              <a:t>13-12-2021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6944C17-4B00-463A-AA9B-A6219CCB38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FCFA5A5-3B6C-4FDD-9EB2-7C4078726F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9E763-9AA2-4AFE-955C-E1E5F65E395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7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2470BCB1-13BF-4EA1-AC9B-A15BE584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b="1"/>
              <a:t>introductieactiviteit: Inhoud kwartet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C0450E7-E164-4D92-8114-C0C7D03E548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37437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introductieactiviteit: Inhoud kwartet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introductieactiviteit: Inhoud kwartet</dc:title>
  <dc:creator>Bommel, E. van (Eef)</dc:creator>
  <cp:lastModifiedBy>Bommel, E. van (Eef)</cp:lastModifiedBy>
  <cp:revision>1</cp:revision>
  <dcterms:created xsi:type="dcterms:W3CDTF">2021-12-13T16:20:32Z</dcterms:created>
  <dcterms:modified xsi:type="dcterms:W3CDTF">2021-12-13T16:20:32Z</dcterms:modified>
</cp:coreProperties>
</file>