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5CAAB2-E786-4023-93FF-3D20CE92C26C}" type="datetimeFigureOut">
              <a:rPr lang="en-NL" smtClean="0"/>
              <a:t>18/07/2023</a:t>
            </a:fld>
            <a:endParaRPr lang="en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2E0117-3328-4ABF-B152-942E7ED60C4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627891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err="1"/>
              <a:t>Plattegrond</a:t>
            </a:r>
            <a:r>
              <a:rPr lang="en-GB" dirty="0"/>
              <a:t> van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onbekend</a:t>
            </a:r>
            <a:r>
              <a:rPr lang="en-GB" dirty="0"/>
              <a:t> </a:t>
            </a:r>
            <a:r>
              <a:rPr lang="en-GB" dirty="0" err="1"/>
              <a:t>schoolplein</a:t>
            </a:r>
            <a:endParaRPr lang="en-NL" dirty="0"/>
          </a:p>
          <a:p>
            <a:endParaRPr lang="en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E0117-3328-4ABF-B152-942E7ED60C4C}" type="slidenum">
              <a:rPr lang="en-NL" smtClean="0"/>
              <a:t>1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0024909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err="1"/>
              <a:t>Voeg</a:t>
            </a:r>
            <a:r>
              <a:rPr lang="en-GB" dirty="0"/>
              <a:t> op </a:t>
            </a:r>
            <a:r>
              <a:rPr lang="en-GB" dirty="0" err="1"/>
              <a:t>deze</a:t>
            </a:r>
            <a:r>
              <a:rPr lang="en-GB" dirty="0"/>
              <a:t> </a:t>
            </a:r>
            <a:r>
              <a:rPr lang="en-GB" dirty="0" err="1"/>
              <a:t>dia</a:t>
            </a:r>
            <a:r>
              <a:rPr lang="en-GB" dirty="0"/>
              <a:t> de </a:t>
            </a:r>
            <a:r>
              <a:rPr lang="en-GB" dirty="0" err="1"/>
              <a:t>plattegrond</a:t>
            </a:r>
            <a:r>
              <a:rPr lang="en-GB" dirty="0"/>
              <a:t> van </a:t>
            </a:r>
            <a:r>
              <a:rPr lang="en-GB" dirty="0" err="1"/>
              <a:t>jullie</a:t>
            </a:r>
            <a:r>
              <a:rPr lang="en-GB" dirty="0"/>
              <a:t> eigen </a:t>
            </a:r>
            <a:r>
              <a:rPr lang="en-GB" dirty="0" err="1"/>
              <a:t>schoolplein</a:t>
            </a:r>
            <a:r>
              <a:rPr lang="en-GB" dirty="0"/>
              <a:t> toe. </a:t>
            </a:r>
            <a:endParaRPr lang="en-NL" dirty="0"/>
          </a:p>
          <a:p>
            <a:endParaRPr lang="en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E0117-3328-4ABF-B152-942E7ED60C4C}" type="slidenum">
              <a:rPr lang="en-NL" smtClean="0"/>
              <a:t>2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8740007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err="1"/>
              <a:t>Voeg</a:t>
            </a:r>
            <a:r>
              <a:rPr lang="en-GB" dirty="0"/>
              <a:t> </a:t>
            </a:r>
            <a:r>
              <a:rPr lang="en-GB" dirty="0" err="1"/>
              <a:t>rechts</a:t>
            </a:r>
            <a:r>
              <a:rPr lang="en-GB" dirty="0"/>
              <a:t> op </a:t>
            </a:r>
            <a:r>
              <a:rPr lang="en-GB" dirty="0" err="1"/>
              <a:t>deze</a:t>
            </a:r>
            <a:r>
              <a:rPr lang="en-GB" dirty="0"/>
              <a:t> </a:t>
            </a:r>
            <a:r>
              <a:rPr lang="en-GB" dirty="0" err="1"/>
              <a:t>dia</a:t>
            </a:r>
            <a:r>
              <a:rPr lang="en-GB" dirty="0"/>
              <a:t> de </a:t>
            </a:r>
            <a:r>
              <a:rPr lang="en-GB" dirty="0" err="1"/>
              <a:t>plattegrond</a:t>
            </a:r>
            <a:r>
              <a:rPr lang="en-GB" dirty="0"/>
              <a:t> van </a:t>
            </a:r>
            <a:r>
              <a:rPr lang="en-GB" dirty="0" err="1"/>
              <a:t>jullie</a:t>
            </a:r>
            <a:r>
              <a:rPr lang="en-GB" dirty="0"/>
              <a:t> eigen </a:t>
            </a:r>
            <a:r>
              <a:rPr lang="en-GB" dirty="0" err="1"/>
              <a:t>schoolplein</a:t>
            </a:r>
            <a:r>
              <a:rPr lang="en-GB" dirty="0"/>
              <a:t> toe. </a:t>
            </a:r>
            <a:endParaRPr lang="en-NL" dirty="0"/>
          </a:p>
          <a:p>
            <a:endParaRPr lang="en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E0117-3328-4ABF-B152-942E7ED60C4C}" type="slidenum">
              <a:rPr lang="en-NL" smtClean="0"/>
              <a:t>3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0470048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err="1"/>
              <a:t>Voeg</a:t>
            </a:r>
            <a:r>
              <a:rPr lang="en-GB" dirty="0"/>
              <a:t> </a:t>
            </a:r>
            <a:r>
              <a:rPr lang="en-GB" dirty="0" err="1"/>
              <a:t>rechts</a:t>
            </a:r>
            <a:r>
              <a:rPr lang="en-GB" dirty="0"/>
              <a:t> op </a:t>
            </a:r>
            <a:r>
              <a:rPr lang="en-GB" dirty="0" err="1"/>
              <a:t>deze</a:t>
            </a:r>
            <a:r>
              <a:rPr lang="en-GB" dirty="0"/>
              <a:t> </a:t>
            </a:r>
            <a:r>
              <a:rPr lang="en-GB" dirty="0" err="1"/>
              <a:t>dia</a:t>
            </a:r>
            <a:r>
              <a:rPr lang="en-GB" dirty="0"/>
              <a:t> de </a:t>
            </a:r>
            <a:r>
              <a:rPr lang="en-GB" dirty="0" err="1"/>
              <a:t>plattegrond</a:t>
            </a:r>
            <a:r>
              <a:rPr lang="en-GB" dirty="0"/>
              <a:t> van </a:t>
            </a:r>
            <a:r>
              <a:rPr lang="en-GB" dirty="0" err="1"/>
              <a:t>jullie</a:t>
            </a:r>
            <a:r>
              <a:rPr lang="en-GB" dirty="0"/>
              <a:t> eigen </a:t>
            </a:r>
            <a:r>
              <a:rPr lang="en-GB" dirty="0" err="1"/>
              <a:t>schoolplein</a:t>
            </a:r>
            <a:r>
              <a:rPr lang="en-GB" dirty="0"/>
              <a:t> toe. </a:t>
            </a:r>
            <a:r>
              <a:rPr lang="en-GB" dirty="0" err="1"/>
              <a:t>Zet</a:t>
            </a:r>
            <a:r>
              <a:rPr lang="en-GB" dirty="0"/>
              <a:t> Hierna het </a:t>
            </a:r>
            <a:r>
              <a:rPr lang="en-GB" dirty="0" err="1"/>
              <a:t>klimrek</a:t>
            </a:r>
            <a:r>
              <a:rPr lang="en-GB" dirty="0"/>
              <a:t> op de </a:t>
            </a:r>
            <a:r>
              <a:rPr lang="en-GB" dirty="0" err="1"/>
              <a:t>juiste</a:t>
            </a:r>
            <a:r>
              <a:rPr lang="en-GB" dirty="0"/>
              <a:t> </a:t>
            </a:r>
            <a:r>
              <a:rPr lang="en-GB" dirty="0" err="1"/>
              <a:t>plek</a:t>
            </a:r>
            <a:r>
              <a:rPr lang="en-GB" dirty="0"/>
              <a:t>.</a:t>
            </a:r>
            <a:endParaRPr lang="en-NL" dirty="0"/>
          </a:p>
          <a:p>
            <a:endParaRPr lang="en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E0117-3328-4ABF-B152-942E7ED60C4C}" type="slidenum">
              <a:rPr lang="en-NL" smtClean="0"/>
              <a:t>4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5766511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128B2-788B-5064-429D-119D95377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E1DABA-B971-0319-42ED-A03DB0E4A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C77CB-3AD8-4C96-B11F-D45C1A8E4004}" type="datetimeFigureOut">
              <a:rPr lang="en-NL" smtClean="0"/>
              <a:t>18/07/2023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0831A9-9850-2272-C7B9-2D86A2EED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9C178F-650D-8638-905A-AAAA3BA39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4C330-CDD2-46D8-BB10-D411688A9908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108737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FBF448-77CF-408D-D9DE-BE8FF75EF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8BD8B3-4249-5074-28ED-977B5D43DC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AA2480-BFD2-EF69-556B-C50FF8D589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C77CB-3AD8-4C96-B11F-D45C1A8E4004}" type="datetimeFigureOut">
              <a:rPr lang="en-NL" smtClean="0"/>
              <a:t>18/07/2023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31BB8E-A779-F58F-9B41-A5D1D58B89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A37D1E-CBB6-FC55-549A-0E9A62B184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4C330-CDD2-46D8-BB10-D411688A9908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474326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7B43B362-1F3D-86EE-4CFA-EF7690C66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A4D1099-FCBB-B39E-AD71-77C194E6985A}"/>
              </a:ext>
            </a:extLst>
          </p:cNvPr>
          <p:cNvPicPr/>
          <p:nvPr/>
        </p:nvPicPr>
        <p:blipFill rotWithShape="1">
          <a:blip r:embed="rId3"/>
          <a:srcRect t="7946"/>
          <a:stretch/>
        </p:blipFill>
        <p:spPr>
          <a:xfrm>
            <a:off x="0" y="544944"/>
            <a:ext cx="12192000" cy="6313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0619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6375F6A0-4F09-B754-9C09-A0A9B8610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6F8FFB9-7F8A-F9E8-BA28-0F81511CBCF4}"/>
              </a:ext>
            </a:extLst>
          </p:cNvPr>
          <p:cNvPicPr/>
          <p:nvPr/>
        </p:nvPicPr>
        <p:blipFill rotWithShape="1">
          <a:blip r:embed="rId3"/>
          <a:srcRect t="7138"/>
          <a:stretch/>
        </p:blipFill>
        <p:spPr>
          <a:xfrm>
            <a:off x="0" y="489526"/>
            <a:ext cx="12192000" cy="6368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3758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BC072A79-C3AD-5C3C-A0AA-05C1151AE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441F600-D04B-62B0-A1AF-7060E6BA68DB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432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CAB91EFF-9BB1-024C-A83A-B330DFDB3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19E714E-74FA-69F2-D523-90C27BFB76EF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3C43191B-1FE8-5020-6818-6E426B38F2FD}"/>
              </a:ext>
            </a:extLst>
          </p:cNvPr>
          <p:cNvGrpSpPr/>
          <p:nvPr/>
        </p:nvGrpSpPr>
        <p:grpSpPr>
          <a:xfrm>
            <a:off x="8846979" y="3148562"/>
            <a:ext cx="657103" cy="560876"/>
            <a:chOff x="5653682" y="2949498"/>
            <a:chExt cx="838666" cy="743059"/>
          </a:xfrm>
        </p:grpSpPr>
        <p:pic>
          <p:nvPicPr>
            <p:cNvPr id="5" name="Graphic 4" descr="Pyramid with levels outline">
              <a:extLst>
                <a:ext uri="{FF2B5EF4-FFF2-40B4-BE49-F238E27FC236}">
                  <a16:creationId xmlns:a16="http://schemas.microsoft.com/office/drawing/2014/main" id="{069CEE71-E578-C885-D609-FB246D2924A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884714" y="2949498"/>
              <a:ext cx="376087" cy="376087"/>
            </a:xfrm>
            <a:prstGeom prst="rect">
              <a:avLst/>
            </a:prstGeom>
            <a:effectLst>
              <a:glow rad="101600">
                <a:schemeClr val="accent2">
                  <a:satMod val="175000"/>
                  <a:alpha val="40000"/>
                </a:schemeClr>
              </a:glow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C8E2718F-F80D-A641-B390-FB1285410194}"/>
                </a:ext>
              </a:extLst>
            </p:cNvPr>
            <p:cNvSpPr txBox="1"/>
            <p:nvPr/>
          </p:nvSpPr>
          <p:spPr>
            <a:xfrm>
              <a:off x="5653682" y="3325585"/>
              <a:ext cx="838666" cy="3669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200" dirty="0">
                  <a:solidFill>
                    <a:schemeClr val="accent2">
                      <a:lumMod val="50000"/>
                    </a:schemeClr>
                  </a:solidFill>
                </a:rPr>
                <a:t>Klimrek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237707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</Words>
  <Application>Microsoft Office PowerPoint</Application>
  <PresentationFormat>Widescreen</PresentationFormat>
  <Paragraphs>9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Radboud University Nijmegen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Kause, H.B. (Hanne)</dc:creator>
  <cp:lastModifiedBy>Kause, H.B. (Hanne)</cp:lastModifiedBy>
  <cp:revision>2</cp:revision>
  <dcterms:created xsi:type="dcterms:W3CDTF">2023-07-18T08:10:02Z</dcterms:created>
  <dcterms:modified xsi:type="dcterms:W3CDTF">2023-07-18T08:16:08Z</dcterms:modified>
</cp:coreProperties>
</file>