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A1218-DE9B-45CF-B69C-64F8A8F0C590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D0770-FFD2-43D6-939B-CB50A444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6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44B3F-0E1F-44F3-97D3-26F732328302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71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6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1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2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8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5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2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9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2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BA13-7792-4E4A-AB61-AEF03066D560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FDE3-D0B9-448F-955A-67A77C18C49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029200"/>
            <a:ext cx="2307341" cy="16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WAV"/><Relationship Id="rId7" Type="http://schemas.openxmlformats.org/officeDocument/2006/relationships/image" Target="../media/image14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WAV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7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3.WAV"/><Relationship Id="rId7" Type="http://schemas.openxmlformats.org/officeDocument/2006/relationships/image" Target="../media/image11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2348880"/>
            <a:ext cx="3384376" cy="1975104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</a:rPr>
              <a:t>EA</a:t>
            </a:r>
            <a:r>
              <a:rPr lang="nl-N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RI</a:t>
            </a:r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</a:t>
            </a:r>
            <a:r>
              <a:rPr lang="nl-NL" dirty="0" smtClean="0">
                <a:solidFill>
                  <a:schemeClr val="accent5"/>
                </a:solidFill>
              </a:rPr>
              <a:t>G</a:t>
            </a:r>
            <a:endParaRPr lang="nl-NL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nthony-hopkins-beard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364088" y="1568365"/>
            <a:ext cx="2088232" cy="2796739"/>
          </a:xfrm>
        </p:spPr>
      </p:pic>
      <p:pic>
        <p:nvPicPr>
          <p:cNvPr id="10" name="Picture 9" descr="article-2378309-1AF9E829000005DC-572_306x4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1568365"/>
            <a:ext cx="2009654" cy="2778051"/>
          </a:xfrm>
          <a:prstGeom prst="rect">
            <a:avLst/>
          </a:prstGeom>
        </p:spPr>
      </p:pic>
      <p:pic>
        <p:nvPicPr>
          <p:cNvPr id="7" name="05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292080" y="5445224"/>
            <a:ext cx="304800" cy="304800"/>
          </a:xfrm>
          <a:prstGeom prst="rect">
            <a:avLst/>
          </a:prstGeom>
        </p:spPr>
      </p:pic>
      <p:pic>
        <p:nvPicPr>
          <p:cNvPr id="8" name="05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292080" y="5949280"/>
            <a:ext cx="304800" cy="304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5936" y="5373216"/>
            <a:ext cx="1205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SOUND 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1:</a:t>
            </a:r>
          </a:p>
          <a:p>
            <a:endParaRPr lang="nl-NL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SOUND 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2:</a:t>
            </a:r>
          </a:p>
        </p:txBody>
      </p:sp>
    </p:spTree>
    <p:extLst>
      <p:ext uri="{BB962C8B-B14F-4D97-AF65-F5344CB8AC3E}">
        <p14:creationId xmlns:p14="http://schemas.microsoft.com/office/powerpoint/2010/main" val="22083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691680" y="2564904"/>
            <a:ext cx="5649887" cy="1500187"/>
          </a:xfrm>
        </p:spPr>
        <p:txBody>
          <a:bodyPr/>
          <a:lstStyle/>
          <a:p>
            <a:r>
              <a:rPr lang="en-US" sz="3000" dirty="0">
                <a:solidFill>
                  <a:schemeClr val="accent5">
                    <a:lumMod val="50000"/>
                  </a:schemeClr>
                </a:solidFill>
              </a:rPr>
              <a:t>Which image belongs to SOUND 1?</a:t>
            </a:r>
          </a:p>
          <a:p>
            <a:r>
              <a:rPr lang="en-US" sz="3000" dirty="0">
                <a:solidFill>
                  <a:schemeClr val="accent5">
                    <a:lumMod val="50000"/>
                  </a:schemeClr>
                </a:solidFill>
              </a:rPr>
              <a:t>Which image belongs to SOUND 2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502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nl-N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nl-NL" dirty="0" smtClean="0">
                <a:solidFill>
                  <a:schemeClr val="accent5"/>
                </a:solidFill>
              </a:rPr>
              <a:t>N</a:t>
            </a:r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 </a:t>
            </a:r>
            <a:r>
              <a:rPr lang="nl-N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</a:t>
            </a:r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</a:t>
            </a:r>
            <a:r>
              <a:rPr lang="nl-N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nl-N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EX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</a:rPr>
              <a:t>PL</a:t>
            </a:r>
            <a:r>
              <a:rPr lang="nl-N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</a:t>
            </a:r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AT</a:t>
            </a:r>
            <a:r>
              <a:rPr lang="nl-NL" dirty="0" smtClean="0">
                <a:solidFill>
                  <a:schemeClr val="accent5"/>
                </a:solidFill>
              </a:rPr>
              <a:t>IO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 a moment, you will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hear two sounds and see two images.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Try to associate the sounds with the images. Which sound fits with each image?</a:t>
            </a:r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Indicate your choice on the answer sheet!</a:t>
            </a:r>
          </a:p>
          <a:p>
            <a:pPr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Press enter when ready to begin.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5112568" cy="4525963"/>
          </a:xfrm>
        </p:spPr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Click on the speaker icon to play th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 recording.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Example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00-RSA-geluidsbestand-medium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27984" y="37890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5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nl-NL" sz="3600" b="1" dirty="0" smtClean="0">
                <a:solidFill>
                  <a:schemeClr val="accent5"/>
                </a:solidFill>
              </a:rPr>
              <a:t>1)</a:t>
            </a:r>
            <a:r>
              <a:rPr lang="nl-NL" sz="3600" dirty="0" smtClean="0"/>
              <a:t>			</a:t>
            </a:r>
            <a:endParaRPr lang="nl-NL" sz="3600" dirty="0"/>
          </a:p>
        </p:txBody>
      </p:sp>
      <p:pic>
        <p:nvPicPr>
          <p:cNvPr id="26" name="Picture 25" descr="high-low-pegas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852620"/>
            <a:ext cx="7704856" cy="4592604"/>
          </a:xfrm>
          <a:prstGeom prst="rect">
            <a:avLst/>
          </a:prstGeom>
        </p:spPr>
      </p:pic>
      <p:pic>
        <p:nvPicPr>
          <p:cNvPr id="8" name="05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75312" y="5949280"/>
            <a:ext cx="3048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5936" y="5373216"/>
            <a:ext cx="1152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SOUND 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1:</a:t>
            </a:r>
          </a:p>
          <a:p>
            <a:endParaRPr lang="nl-NL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SOUND 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2:</a:t>
            </a:r>
          </a:p>
          <a:p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9" name="05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275312" y="544522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688" y="2204864"/>
            <a:ext cx="6369967" cy="1500187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</a:rPr>
              <a:t>Which image belongs to SOUND 1?</a:t>
            </a:r>
          </a:p>
          <a:p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</a:rPr>
              <a:t>Which image belongs to SOUND 2?</a:t>
            </a:r>
            <a:endParaRPr lang="en-US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3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nl-NL" sz="3200" dirty="0" smtClean="0"/>
              <a:t>			</a:t>
            </a:r>
            <a:endParaRPr lang="nl-NL" sz="3200" dirty="0"/>
          </a:p>
        </p:txBody>
      </p:sp>
      <p:pic>
        <p:nvPicPr>
          <p:cNvPr id="7" name="Content Placeholder 6" descr="thin-cat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 flipH="1">
            <a:off x="1547664" y="1772816"/>
            <a:ext cx="2247900" cy="2990850"/>
          </a:xfrm>
        </p:spPr>
      </p:pic>
      <p:pic>
        <p:nvPicPr>
          <p:cNvPr id="8" name="Picture 7" descr="thick-c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2099866"/>
            <a:ext cx="3912093" cy="2769294"/>
          </a:xfrm>
          <a:prstGeom prst="rect">
            <a:avLst/>
          </a:prstGeom>
        </p:spPr>
      </p:pic>
      <p:pic>
        <p:nvPicPr>
          <p:cNvPr id="11" name="05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275312" y="5445224"/>
            <a:ext cx="304800" cy="304800"/>
          </a:xfrm>
          <a:prstGeom prst="rect">
            <a:avLst/>
          </a:prstGeom>
        </p:spPr>
      </p:pic>
      <p:pic>
        <p:nvPicPr>
          <p:cNvPr id="12" name="05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275312" y="5949280"/>
            <a:ext cx="304800" cy="304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95936" y="5373216"/>
            <a:ext cx="1152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SOUND 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1:</a:t>
            </a:r>
          </a:p>
          <a:p>
            <a:endParaRPr lang="nl-NL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SOUND 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2:</a:t>
            </a:r>
          </a:p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546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80" y="2564904"/>
            <a:ext cx="5649887" cy="1500187"/>
          </a:xfrm>
        </p:spPr>
        <p:txBody>
          <a:bodyPr/>
          <a:lstStyle/>
          <a:p>
            <a:r>
              <a:rPr lang="en-US" sz="3000" dirty="0">
                <a:solidFill>
                  <a:schemeClr val="accent5">
                    <a:lumMod val="50000"/>
                  </a:schemeClr>
                </a:solidFill>
              </a:rPr>
              <a:t>Which image belongs to SOUND 1?</a:t>
            </a:r>
          </a:p>
          <a:p>
            <a:r>
              <a:rPr lang="en-US" sz="3000" dirty="0">
                <a:solidFill>
                  <a:schemeClr val="accent5">
                    <a:lumMod val="50000"/>
                  </a:schemeClr>
                </a:solidFill>
              </a:rPr>
              <a:t>Which image belongs to SOUND 2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672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				</a:t>
            </a:r>
            <a:endParaRPr lang="nl-NL" sz="3200" dirty="0"/>
          </a:p>
        </p:txBody>
      </p:sp>
      <p:pic>
        <p:nvPicPr>
          <p:cNvPr id="12" name="Picture 11" descr="Dog-00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238391" y="2708920"/>
            <a:ext cx="1528513" cy="1307728"/>
          </a:xfrm>
          <a:prstGeom prst="rect">
            <a:avLst/>
          </a:prstGeom>
        </p:spPr>
      </p:pic>
      <p:pic>
        <p:nvPicPr>
          <p:cNvPr id="15" name="Picture 14" descr="big-do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03008" y="1124744"/>
            <a:ext cx="3901440" cy="3115056"/>
          </a:xfrm>
          <a:prstGeom prst="rect">
            <a:avLst/>
          </a:prstGeom>
        </p:spPr>
      </p:pic>
      <p:pic>
        <p:nvPicPr>
          <p:cNvPr id="7" name="05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292080" y="5445224"/>
            <a:ext cx="304800" cy="304800"/>
          </a:xfrm>
          <a:prstGeom prst="rect">
            <a:avLst/>
          </a:prstGeom>
        </p:spPr>
      </p:pic>
      <p:pic>
        <p:nvPicPr>
          <p:cNvPr id="8" name="05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292080" y="5949280"/>
            <a:ext cx="304800" cy="304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noProof="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5936" y="5373216"/>
            <a:ext cx="1205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SOUND 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1:</a:t>
            </a:r>
          </a:p>
          <a:p>
            <a:endParaRPr lang="nl-NL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SOUND 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2:</a:t>
            </a:r>
          </a:p>
        </p:txBody>
      </p:sp>
    </p:spTree>
    <p:extLst>
      <p:ext uri="{BB962C8B-B14F-4D97-AF65-F5344CB8AC3E}">
        <p14:creationId xmlns:p14="http://schemas.microsoft.com/office/powerpoint/2010/main" val="29119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691680" y="2564904"/>
            <a:ext cx="5649887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smtClean="0">
                <a:solidFill>
                  <a:schemeClr val="accent5">
                    <a:lumMod val="50000"/>
                  </a:schemeClr>
                </a:solidFill>
              </a:rPr>
              <a:t>Which image belongs to SOUND 1?</a:t>
            </a:r>
          </a:p>
          <a:p>
            <a:r>
              <a:rPr lang="en-US" sz="3000" smtClean="0">
                <a:solidFill>
                  <a:schemeClr val="accent5">
                    <a:lumMod val="50000"/>
                  </a:schemeClr>
                </a:solidFill>
              </a:rPr>
              <a:t>Which image belongs to SOUND 2?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356376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35</TotalTime>
  <Words>151</Words>
  <Application>Microsoft Office PowerPoint</Application>
  <PresentationFormat>On-screen Show (4:3)</PresentationFormat>
  <Paragraphs>43</Paragraphs>
  <Slides>12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Presentation3</vt:lpstr>
      <vt:lpstr>HEARING</vt:lpstr>
      <vt:lpstr>EXPLANATION</vt:lpstr>
      <vt:lpstr>PowerPoint Presentation</vt:lpstr>
      <vt:lpstr>1)   </vt:lpstr>
      <vt:lpstr>PowerPoint Presentation</vt:lpstr>
      <vt:lpstr>   </vt:lpstr>
      <vt:lpstr>PowerPoint Presentation</vt:lpstr>
      <vt:lpstr>    </vt:lpstr>
      <vt:lpstr>PowerPoint Presentation</vt:lpstr>
      <vt:lpstr>PowerPoint Presentation</vt:lpstr>
      <vt:lpstr>PowerPoint Presentation</vt:lpstr>
      <vt:lpstr>THANK YOU!</vt:lpstr>
    </vt:vector>
  </TitlesOfParts>
  <Company>CnCZ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HOREN</dc:title>
  <dc:creator>Rosa Kindt</dc:creator>
  <cp:lastModifiedBy>Bryan Lenzinger</cp:lastModifiedBy>
  <cp:revision>2</cp:revision>
  <dcterms:created xsi:type="dcterms:W3CDTF">2016-09-06T11:55:30Z</dcterms:created>
  <dcterms:modified xsi:type="dcterms:W3CDTF">2017-01-21T11:07:51Z</dcterms:modified>
</cp:coreProperties>
</file>