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4" r:id="rId15"/>
    <p:sldId id="270" r:id="rId16"/>
    <p:sldId id="271" r:id="rId17"/>
    <p:sldId id="272" r:id="rId18"/>
    <p:sldId id="275" r:id="rId19"/>
    <p:sldId id="277" r:id="rId20"/>
    <p:sldId id="273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A7E09"/>
    <a:srgbClr val="FF7C80"/>
    <a:srgbClr val="FFEAEB"/>
    <a:srgbClr val="C00000"/>
    <a:srgbClr val="FFCCFF"/>
    <a:srgbClr val="AD3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95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EBB6C-6747-4C33-A6EC-AD94B8AAEC20}" type="datetimeFigureOut">
              <a:rPr lang="nl-NL" smtClean="0"/>
              <a:t>31-10-2025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086CF-CD7F-4456-BA38-5D74E098DF8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65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086CF-CD7F-4456-BA38-5D74E098DF8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11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8E8B5-3E4B-9692-27D4-A6AE2140D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DFE15D-A817-9EF7-BDCE-CE4D475DA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9C4094-3A9D-8A1E-A496-311569BA5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AA7FD-5AF8-0E60-77DB-1A3C1CD8F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086CF-CD7F-4456-BA38-5D74E098DF8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31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086CF-CD7F-4456-BA38-5D74E098DF8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69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086CF-CD7F-4456-BA38-5D74E098DF88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33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4151-A188-B976-000B-9889D679C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FC1A5-7BEF-3D14-8CBE-500AAD006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E85B8-56B7-C8DC-5E78-AB2BFDA4F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703A-76F1-4240-A71D-C7C691F77EB4}" type="datetimeFigureOut">
              <a:rPr lang="nl-NL" smtClean="0"/>
              <a:t>31-10-2025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4C24-3AF7-E018-C9AC-3CE6CD04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0C0D9-605F-C584-13DB-7591BEFD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DBE2-5915-4B1C-86F2-DFD9137235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35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9C7D-4002-E6B7-A1AE-2A1D517A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0EB97-E6B7-1E68-DEBD-44D3C3C3E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D40CB-670E-F914-B605-CC69125F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703A-76F1-4240-A71D-C7C691F77EB4}" type="datetimeFigureOut">
              <a:rPr lang="nl-NL" smtClean="0"/>
              <a:t>31-10-2025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41CF4-3188-63EC-F31B-68DAB066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D4903-26CB-F249-1225-071E9782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DBE2-5915-4B1C-86F2-DFD9137235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37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077B4-7824-B4D7-DA19-B66C6754A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B0470E-F0EA-1CB0-CF72-7EFBEF67F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4DDF0-3911-A078-0AEA-0125B5B5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703A-76F1-4240-A71D-C7C691F77EB4}" type="datetimeFigureOut">
              <a:rPr lang="nl-NL" smtClean="0"/>
              <a:t>31-10-2025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9F40-3383-5F2A-98E7-04C37997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394D3-F645-1DC8-D00D-179613F5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DBE2-5915-4B1C-86F2-DFD9137235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77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98A7-ACE1-047D-47E2-51BAF626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DAEA3-5263-956F-A139-F0940A706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997D3-EE10-76DF-50AD-5E8D6E26F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703A-76F1-4240-A71D-C7C691F77EB4}" type="datetimeFigureOut">
              <a:rPr lang="nl-NL" smtClean="0"/>
              <a:t>31-10-2025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0BE8F-8393-4EEA-F9CE-5895E3F2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8B286-29E3-71C1-616C-2E402A81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DBE2-5915-4B1C-86F2-DFD9137235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84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86DA6-88E0-2CBB-5853-FA97FD19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9C9B3-3AFF-D655-F164-BDE228D6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18865-9184-4A18-B7D4-954D36E2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703A-76F1-4240-A71D-C7C691F77EB4}" type="datetimeFigureOut">
              <a:rPr lang="nl-NL" smtClean="0"/>
              <a:t>31-10-2025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D0DA3-0FC8-5FB2-9797-9A2846890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A1437-00F0-F875-C0A5-DB282844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DBE2-5915-4B1C-86F2-DFD9137235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36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7CF0-21E0-0B10-BEDC-0FE24167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31D4E-999D-E335-E8CA-B478D329A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C7EE5-4908-417A-8F7A-5D416AF2B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3A7F8-C62A-A9D4-ECF9-F989650E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703A-76F1-4240-A71D-C7C691F77EB4}" type="datetimeFigureOut">
              <a:rPr lang="nl-NL" smtClean="0"/>
              <a:t>31-10-2025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4086E-8816-1D6F-8A70-31D5899D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C7DD1-FC4A-538D-FC31-D34D23A4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DBE2-5915-4B1C-86F2-DFD9137235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20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3605-B04F-8FA1-712B-79B264BE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68D24-8F4D-87F5-658A-3764D3C71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53B43-0C3A-EADC-9C77-027E7B66A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66FF5-2560-FD79-5D3E-5EE708A6A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BCD8D-B832-10B8-6623-4B748462E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30B6A-3637-D7E4-D3E9-028E7256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703A-76F1-4240-A71D-C7C691F77EB4}" type="datetimeFigureOut">
              <a:rPr lang="nl-NL" smtClean="0"/>
              <a:t>31-10-2025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CDB264-D147-23C5-079E-3D2E1AF7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EAC184-51D2-55BE-F98C-83FB7494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DBE2-5915-4B1C-86F2-DFD9137235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49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9EEA-A963-66E4-D9ED-A45D9F48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EA9FA-7FC0-FB5F-DE28-7214547E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703A-76F1-4240-A71D-C7C691F77EB4}" type="datetimeFigureOut">
              <a:rPr lang="nl-NL" smtClean="0"/>
              <a:t>31-10-2025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5F0D3-FD06-878B-E84F-6C7A77B4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041D3-42BD-8BC8-DD7B-94C445E0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DBE2-5915-4B1C-86F2-DFD9137235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29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5C937-4FAC-2596-9CFB-CF4577B0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703A-76F1-4240-A71D-C7C691F77EB4}" type="datetimeFigureOut">
              <a:rPr lang="nl-NL" smtClean="0"/>
              <a:t>31-10-2025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1BC230-00E2-9548-96FD-1F9E1678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FEE75-F85E-0EFE-AE75-5D0D3AF3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DBE2-5915-4B1C-86F2-DFD9137235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21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742A-596F-4DC9-27E2-FE7467F7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78A42-CCE0-C80D-6287-9E54BE46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30A47-E58B-93C2-E682-BF25A6B4F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CD536-D791-80AC-A493-A115F929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703A-76F1-4240-A71D-C7C691F77EB4}" type="datetimeFigureOut">
              <a:rPr lang="nl-NL" smtClean="0"/>
              <a:t>31-10-2025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22DB1-D7DA-9A8B-0C6C-0877B89D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3F778-36D0-0CFE-2073-44434B37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DBE2-5915-4B1C-86F2-DFD9137235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13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1B17-C9E6-0E37-D322-1803BA2A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FD02F-11EB-E9F5-9E8D-C5D439025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F04B9-8100-711C-2FCC-D4F236E37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98993-574D-842D-8905-50B82E12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703A-76F1-4240-A71D-C7C691F77EB4}" type="datetimeFigureOut">
              <a:rPr lang="nl-NL" smtClean="0"/>
              <a:t>31-10-2025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DE1A4-0E88-ACBF-A8A6-6B476D55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3D02A-8649-726D-7F8C-0C8AB989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DBE2-5915-4B1C-86F2-DFD9137235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57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F904D-540E-09BD-A0CD-D671FF8D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9C19F-940B-C29C-1533-336320526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4DD24-FE63-7510-2BD2-F1B0BD946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E703A-76F1-4240-A71D-C7C691F77EB4}" type="datetimeFigureOut">
              <a:rPr lang="nl-NL" smtClean="0"/>
              <a:t>31-10-2025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9BA4D-964D-AB41-E2F3-898892E51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DA2C0-5688-2291-0145-9B926FBAB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EADBE2-5915-4B1C-86F2-DFD9137235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56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vimeo.com/10334111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sv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6E912E1-094F-9C05-534F-385543007AF3}"/>
              </a:ext>
            </a:extLst>
          </p:cNvPr>
          <p:cNvSpPr/>
          <p:nvPr/>
        </p:nvSpPr>
        <p:spPr>
          <a:xfrm>
            <a:off x="9416224" y="0"/>
            <a:ext cx="2787110" cy="6868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7AA4E3-4D8E-4696-270B-431A2D830259}"/>
              </a:ext>
            </a:extLst>
          </p:cNvPr>
          <p:cNvSpPr/>
          <p:nvPr/>
        </p:nvSpPr>
        <p:spPr>
          <a:xfrm>
            <a:off x="0" y="-10950"/>
            <a:ext cx="2779776" cy="6868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835241AE-D735-6498-19BC-ECD9B08B1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67" y="237744"/>
            <a:ext cx="6858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000DD1-2DB0-4465-0B03-C16783017E2C}"/>
              </a:ext>
            </a:extLst>
          </p:cNvPr>
          <p:cNvSpPr txBox="1"/>
          <p:nvPr/>
        </p:nvSpPr>
        <p:spPr>
          <a:xfrm>
            <a:off x="-1" y="422410"/>
            <a:ext cx="12192001" cy="1200329"/>
          </a:xfrm>
          <a:custGeom>
            <a:avLst/>
            <a:gdLst>
              <a:gd name="connsiteX0" fmla="*/ 0 w 12192001"/>
              <a:gd name="connsiteY0" fmla="*/ 0 h 1200329"/>
              <a:gd name="connsiteX1" fmla="*/ 336731 w 12192001"/>
              <a:gd name="connsiteY1" fmla="*/ 0 h 1200329"/>
              <a:gd name="connsiteX2" fmla="*/ 551543 w 12192001"/>
              <a:gd name="connsiteY2" fmla="*/ 0 h 1200329"/>
              <a:gd name="connsiteX3" fmla="*/ 1254034 w 12192001"/>
              <a:gd name="connsiteY3" fmla="*/ 0 h 1200329"/>
              <a:gd name="connsiteX4" fmla="*/ 1468846 w 12192001"/>
              <a:gd name="connsiteY4" fmla="*/ 0 h 1200329"/>
              <a:gd name="connsiteX5" fmla="*/ 2293257 w 12192001"/>
              <a:gd name="connsiteY5" fmla="*/ 0 h 1200329"/>
              <a:gd name="connsiteX6" fmla="*/ 2995749 w 12192001"/>
              <a:gd name="connsiteY6" fmla="*/ 0 h 1200329"/>
              <a:gd name="connsiteX7" fmla="*/ 3454400 w 12192001"/>
              <a:gd name="connsiteY7" fmla="*/ 0 h 1200329"/>
              <a:gd name="connsiteX8" fmla="*/ 4034972 w 12192001"/>
              <a:gd name="connsiteY8" fmla="*/ 0 h 1200329"/>
              <a:gd name="connsiteX9" fmla="*/ 4737463 w 12192001"/>
              <a:gd name="connsiteY9" fmla="*/ 0 h 1200329"/>
              <a:gd name="connsiteX10" fmla="*/ 5439955 w 12192001"/>
              <a:gd name="connsiteY10" fmla="*/ 0 h 1200329"/>
              <a:gd name="connsiteX11" fmla="*/ 5898606 w 12192001"/>
              <a:gd name="connsiteY11" fmla="*/ 0 h 1200329"/>
              <a:gd name="connsiteX12" fmla="*/ 6601098 w 12192001"/>
              <a:gd name="connsiteY12" fmla="*/ 0 h 1200329"/>
              <a:gd name="connsiteX13" fmla="*/ 7181669 w 12192001"/>
              <a:gd name="connsiteY13" fmla="*/ 0 h 1200329"/>
              <a:gd name="connsiteX14" fmla="*/ 7396481 w 12192001"/>
              <a:gd name="connsiteY14" fmla="*/ 0 h 1200329"/>
              <a:gd name="connsiteX15" fmla="*/ 7855132 w 12192001"/>
              <a:gd name="connsiteY15" fmla="*/ 0 h 1200329"/>
              <a:gd name="connsiteX16" fmla="*/ 8191864 w 12192001"/>
              <a:gd name="connsiteY16" fmla="*/ 0 h 1200329"/>
              <a:gd name="connsiteX17" fmla="*/ 8650515 w 12192001"/>
              <a:gd name="connsiteY17" fmla="*/ 0 h 1200329"/>
              <a:gd name="connsiteX18" fmla="*/ 9474926 w 12192001"/>
              <a:gd name="connsiteY18" fmla="*/ 0 h 1200329"/>
              <a:gd name="connsiteX19" fmla="*/ 10299338 w 12192001"/>
              <a:gd name="connsiteY19" fmla="*/ 0 h 1200329"/>
              <a:gd name="connsiteX20" fmla="*/ 10757989 w 12192001"/>
              <a:gd name="connsiteY20" fmla="*/ 0 h 1200329"/>
              <a:gd name="connsiteX21" fmla="*/ 11338561 w 12192001"/>
              <a:gd name="connsiteY21" fmla="*/ 0 h 1200329"/>
              <a:gd name="connsiteX22" fmla="*/ 11675292 w 12192001"/>
              <a:gd name="connsiteY22" fmla="*/ 0 h 1200329"/>
              <a:gd name="connsiteX23" fmla="*/ 12192001 w 12192001"/>
              <a:gd name="connsiteY23" fmla="*/ 0 h 1200329"/>
              <a:gd name="connsiteX24" fmla="*/ 12192001 w 12192001"/>
              <a:gd name="connsiteY24" fmla="*/ 400110 h 1200329"/>
              <a:gd name="connsiteX25" fmla="*/ 12192001 w 12192001"/>
              <a:gd name="connsiteY25" fmla="*/ 788216 h 1200329"/>
              <a:gd name="connsiteX26" fmla="*/ 12192001 w 12192001"/>
              <a:gd name="connsiteY26" fmla="*/ 1200329 h 1200329"/>
              <a:gd name="connsiteX27" fmla="*/ 11367590 w 12192001"/>
              <a:gd name="connsiteY27" fmla="*/ 1200329 h 1200329"/>
              <a:gd name="connsiteX28" fmla="*/ 10908938 w 12192001"/>
              <a:gd name="connsiteY28" fmla="*/ 1200329 h 1200329"/>
              <a:gd name="connsiteX29" fmla="*/ 10694127 w 12192001"/>
              <a:gd name="connsiteY29" fmla="*/ 1200329 h 1200329"/>
              <a:gd name="connsiteX30" fmla="*/ 9991635 w 12192001"/>
              <a:gd name="connsiteY30" fmla="*/ 1200329 h 1200329"/>
              <a:gd name="connsiteX31" fmla="*/ 9776824 w 12192001"/>
              <a:gd name="connsiteY31" fmla="*/ 1200329 h 1200329"/>
              <a:gd name="connsiteX32" fmla="*/ 9074332 w 12192001"/>
              <a:gd name="connsiteY32" fmla="*/ 1200329 h 1200329"/>
              <a:gd name="connsiteX33" fmla="*/ 8249921 w 12192001"/>
              <a:gd name="connsiteY33" fmla="*/ 1200329 h 1200329"/>
              <a:gd name="connsiteX34" fmla="*/ 7913189 w 12192001"/>
              <a:gd name="connsiteY34" fmla="*/ 1200329 h 1200329"/>
              <a:gd name="connsiteX35" fmla="*/ 7698378 w 12192001"/>
              <a:gd name="connsiteY35" fmla="*/ 1200329 h 1200329"/>
              <a:gd name="connsiteX36" fmla="*/ 7117806 w 12192001"/>
              <a:gd name="connsiteY36" fmla="*/ 1200329 h 1200329"/>
              <a:gd name="connsiteX37" fmla="*/ 6415315 w 12192001"/>
              <a:gd name="connsiteY37" fmla="*/ 1200329 h 1200329"/>
              <a:gd name="connsiteX38" fmla="*/ 5590903 w 12192001"/>
              <a:gd name="connsiteY38" fmla="*/ 1200329 h 1200329"/>
              <a:gd name="connsiteX39" fmla="*/ 4888412 w 12192001"/>
              <a:gd name="connsiteY39" fmla="*/ 1200329 h 1200329"/>
              <a:gd name="connsiteX40" fmla="*/ 4673600 w 12192001"/>
              <a:gd name="connsiteY40" fmla="*/ 1200329 h 1200329"/>
              <a:gd name="connsiteX41" fmla="*/ 3849189 w 12192001"/>
              <a:gd name="connsiteY41" fmla="*/ 1200329 h 1200329"/>
              <a:gd name="connsiteX42" fmla="*/ 3390537 w 12192001"/>
              <a:gd name="connsiteY42" fmla="*/ 1200329 h 1200329"/>
              <a:gd name="connsiteX43" fmla="*/ 2688046 w 12192001"/>
              <a:gd name="connsiteY43" fmla="*/ 1200329 h 1200329"/>
              <a:gd name="connsiteX44" fmla="*/ 2473234 w 12192001"/>
              <a:gd name="connsiteY44" fmla="*/ 1200329 h 1200329"/>
              <a:gd name="connsiteX45" fmla="*/ 1892663 w 12192001"/>
              <a:gd name="connsiteY45" fmla="*/ 1200329 h 1200329"/>
              <a:gd name="connsiteX46" fmla="*/ 1555932 w 12192001"/>
              <a:gd name="connsiteY46" fmla="*/ 1200329 h 1200329"/>
              <a:gd name="connsiteX47" fmla="*/ 1219200 w 12192001"/>
              <a:gd name="connsiteY47" fmla="*/ 1200329 h 1200329"/>
              <a:gd name="connsiteX48" fmla="*/ 1004389 w 12192001"/>
              <a:gd name="connsiteY48" fmla="*/ 1200329 h 1200329"/>
              <a:gd name="connsiteX49" fmla="*/ 545737 w 12192001"/>
              <a:gd name="connsiteY49" fmla="*/ 1200329 h 1200329"/>
              <a:gd name="connsiteX50" fmla="*/ 0 w 12192001"/>
              <a:gd name="connsiteY50" fmla="*/ 1200329 h 1200329"/>
              <a:gd name="connsiteX51" fmla="*/ 0 w 12192001"/>
              <a:gd name="connsiteY51" fmla="*/ 836229 h 1200329"/>
              <a:gd name="connsiteX52" fmla="*/ 0 w 12192001"/>
              <a:gd name="connsiteY52" fmla="*/ 472129 h 1200329"/>
              <a:gd name="connsiteX53" fmla="*/ 0 w 12192001"/>
              <a:gd name="connsiteY53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192001" h="1200329" extrusionOk="0">
                <a:moveTo>
                  <a:pt x="0" y="0"/>
                </a:moveTo>
                <a:cubicBezTo>
                  <a:pt x="74049" y="-24237"/>
                  <a:pt x="255402" y="19049"/>
                  <a:pt x="336731" y="0"/>
                </a:cubicBezTo>
                <a:cubicBezTo>
                  <a:pt x="418060" y="-19049"/>
                  <a:pt x="452167" y="25373"/>
                  <a:pt x="551543" y="0"/>
                </a:cubicBezTo>
                <a:cubicBezTo>
                  <a:pt x="650919" y="-25373"/>
                  <a:pt x="925327" y="9339"/>
                  <a:pt x="1254034" y="0"/>
                </a:cubicBezTo>
                <a:cubicBezTo>
                  <a:pt x="1582741" y="-9339"/>
                  <a:pt x="1370109" y="2442"/>
                  <a:pt x="1468846" y="0"/>
                </a:cubicBezTo>
                <a:cubicBezTo>
                  <a:pt x="1567583" y="-2442"/>
                  <a:pt x="1892598" y="75896"/>
                  <a:pt x="2293257" y="0"/>
                </a:cubicBezTo>
                <a:cubicBezTo>
                  <a:pt x="2693916" y="-75896"/>
                  <a:pt x="2750801" y="33283"/>
                  <a:pt x="2995749" y="0"/>
                </a:cubicBezTo>
                <a:cubicBezTo>
                  <a:pt x="3240697" y="-33283"/>
                  <a:pt x="3261064" y="14749"/>
                  <a:pt x="3454400" y="0"/>
                </a:cubicBezTo>
                <a:cubicBezTo>
                  <a:pt x="3647736" y="-14749"/>
                  <a:pt x="3846517" y="11256"/>
                  <a:pt x="4034972" y="0"/>
                </a:cubicBezTo>
                <a:cubicBezTo>
                  <a:pt x="4223427" y="-11256"/>
                  <a:pt x="4562606" y="26064"/>
                  <a:pt x="4737463" y="0"/>
                </a:cubicBezTo>
                <a:cubicBezTo>
                  <a:pt x="4912320" y="-26064"/>
                  <a:pt x="5127453" y="61506"/>
                  <a:pt x="5439955" y="0"/>
                </a:cubicBezTo>
                <a:cubicBezTo>
                  <a:pt x="5752457" y="-61506"/>
                  <a:pt x="5711047" y="53974"/>
                  <a:pt x="5898606" y="0"/>
                </a:cubicBezTo>
                <a:cubicBezTo>
                  <a:pt x="6086165" y="-53974"/>
                  <a:pt x="6420435" y="64213"/>
                  <a:pt x="6601098" y="0"/>
                </a:cubicBezTo>
                <a:cubicBezTo>
                  <a:pt x="6781761" y="-64213"/>
                  <a:pt x="7034958" y="20978"/>
                  <a:pt x="7181669" y="0"/>
                </a:cubicBezTo>
                <a:cubicBezTo>
                  <a:pt x="7328380" y="-20978"/>
                  <a:pt x="7295586" y="8432"/>
                  <a:pt x="7396481" y="0"/>
                </a:cubicBezTo>
                <a:cubicBezTo>
                  <a:pt x="7497376" y="-8432"/>
                  <a:pt x="7709316" y="805"/>
                  <a:pt x="7855132" y="0"/>
                </a:cubicBezTo>
                <a:cubicBezTo>
                  <a:pt x="8000948" y="-805"/>
                  <a:pt x="8108080" y="27141"/>
                  <a:pt x="8191864" y="0"/>
                </a:cubicBezTo>
                <a:cubicBezTo>
                  <a:pt x="8275648" y="-27141"/>
                  <a:pt x="8444404" y="47226"/>
                  <a:pt x="8650515" y="0"/>
                </a:cubicBezTo>
                <a:cubicBezTo>
                  <a:pt x="8856626" y="-47226"/>
                  <a:pt x="9232116" y="52150"/>
                  <a:pt x="9474926" y="0"/>
                </a:cubicBezTo>
                <a:cubicBezTo>
                  <a:pt x="9717736" y="-52150"/>
                  <a:pt x="10004176" y="65428"/>
                  <a:pt x="10299338" y="0"/>
                </a:cubicBezTo>
                <a:cubicBezTo>
                  <a:pt x="10594500" y="-65428"/>
                  <a:pt x="10658584" y="34309"/>
                  <a:pt x="10757989" y="0"/>
                </a:cubicBezTo>
                <a:cubicBezTo>
                  <a:pt x="10857394" y="-34309"/>
                  <a:pt x="11207533" y="36510"/>
                  <a:pt x="11338561" y="0"/>
                </a:cubicBezTo>
                <a:cubicBezTo>
                  <a:pt x="11469589" y="-36510"/>
                  <a:pt x="11593273" y="15650"/>
                  <a:pt x="11675292" y="0"/>
                </a:cubicBezTo>
                <a:cubicBezTo>
                  <a:pt x="11757311" y="-15650"/>
                  <a:pt x="11980380" y="18423"/>
                  <a:pt x="12192001" y="0"/>
                </a:cubicBezTo>
                <a:cubicBezTo>
                  <a:pt x="12199740" y="178806"/>
                  <a:pt x="12158416" y="288359"/>
                  <a:pt x="12192001" y="400110"/>
                </a:cubicBezTo>
                <a:cubicBezTo>
                  <a:pt x="12225586" y="511861"/>
                  <a:pt x="12182284" y="679484"/>
                  <a:pt x="12192001" y="788216"/>
                </a:cubicBezTo>
                <a:cubicBezTo>
                  <a:pt x="12201718" y="896948"/>
                  <a:pt x="12165363" y="1116014"/>
                  <a:pt x="12192001" y="1200329"/>
                </a:cubicBezTo>
                <a:cubicBezTo>
                  <a:pt x="11961535" y="1202505"/>
                  <a:pt x="11549311" y="1151230"/>
                  <a:pt x="11367590" y="1200329"/>
                </a:cubicBezTo>
                <a:cubicBezTo>
                  <a:pt x="11185869" y="1249428"/>
                  <a:pt x="11136285" y="1152206"/>
                  <a:pt x="10908938" y="1200329"/>
                </a:cubicBezTo>
                <a:cubicBezTo>
                  <a:pt x="10681591" y="1248452"/>
                  <a:pt x="10759893" y="1186813"/>
                  <a:pt x="10694127" y="1200329"/>
                </a:cubicBezTo>
                <a:cubicBezTo>
                  <a:pt x="10628361" y="1213845"/>
                  <a:pt x="10342488" y="1119018"/>
                  <a:pt x="9991635" y="1200329"/>
                </a:cubicBezTo>
                <a:cubicBezTo>
                  <a:pt x="9640782" y="1281640"/>
                  <a:pt x="9824745" y="1199129"/>
                  <a:pt x="9776824" y="1200329"/>
                </a:cubicBezTo>
                <a:cubicBezTo>
                  <a:pt x="9728903" y="1201529"/>
                  <a:pt x="9329554" y="1189862"/>
                  <a:pt x="9074332" y="1200329"/>
                </a:cubicBezTo>
                <a:cubicBezTo>
                  <a:pt x="8819110" y="1210796"/>
                  <a:pt x="8644368" y="1189415"/>
                  <a:pt x="8249921" y="1200329"/>
                </a:cubicBezTo>
                <a:cubicBezTo>
                  <a:pt x="7855474" y="1211243"/>
                  <a:pt x="8077155" y="1194095"/>
                  <a:pt x="7913189" y="1200329"/>
                </a:cubicBezTo>
                <a:cubicBezTo>
                  <a:pt x="7749223" y="1206563"/>
                  <a:pt x="7801702" y="1195975"/>
                  <a:pt x="7698378" y="1200329"/>
                </a:cubicBezTo>
                <a:cubicBezTo>
                  <a:pt x="7595054" y="1204683"/>
                  <a:pt x="7383014" y="1148941"/>
                  <a:pt x="7117806" y="1200329"/>
                </a:cubicBezTo>
                <a:cubicBezTo>
                  <a:pt x="6852598" y="1251717"/>
                  <a:pt x="6738733" y="1116532"/>
                  <a:pt x="6415315" y="1200329"/>
                </a:cubicBezTo>
                <a:cubicBezTo>
                  <a:pt x="6091897" y="1284126"/>
                  <a:pt x="5995627" y="1172241"/>
                  <a:pt x="5590903" y="1200329"/>
                </a:cubicBezTo>
                <a:cubicBezTo>
                  <a:pt x="5186179" y="1228417"/>
                  <a:pt x="5102123" y="1165364"/>
                  <a:pt x="4888412" y="1200329"/>
                </a:cubicBezTo>
                <a:cubicBezTo>
                  <a:pt x="4674701" y="1235294"/>
                  <a:pt x="4742765" y="1189208"/>
                  <a:pt x="4673600" y="1200329"/>
                </a:cubicBezTo>
                <a:cubicBezTo>
                  <a:pt x="4604435" y="1211450"/>
                  <a:pt x="4016208" y="1118292"/>
                  <a:pt x="3849189" y="1200329"/>
                </a:cubicBezTo>
                <a:cubicBezTo>
                  <a:pt x="3682170" y="1282366"/>
                  <a:pt x="3511353" y="1175017"/>
                  <a:pt x="3390537" y="1200329"/>
                </a:cubicBezTo>
                <a:cubicBezTo>
                  <a:pt x="3269721" y="1225641"/>
                  <a:pt x="2935497" y="1184511"/>
                  <a:pt x="2688046" y="1200329"/>
                </a:cubicBezTo>
                <a:cubicBezTo>
                  <a:pt x="2440595" y="1216147"/>
                  <a:pt x="2574908" y="1181620"/>
                  <a:pt x="2473234" y="1200329"/>
                </a:cubicBezTo>
                <a:cubicBezTo>
                  <a:pt x="2371560" y="1219038"/>
                  <a:pt x="2084272" y="1136629"/>
                  <a:pt x="1892663" y="1200329"/>
                </a:cubicBezTo>
                <a:cubicBezTo>
                  <a:pt x="1701054" y="1264029"/>
                  <a:pt x="1689563" y="1161808"/>
                  <a:pt x="1555932" y="1200329"/>
                </a:cubicBezTo>
                <a:cubicBezTo>
                  <a:pt x="1422301" y="1238850"/>
                  <a:pt x="1292713" y="1192440"/>
                  <a:pt x="1219200" y="1200329"/>
                </a:cubicBezTo>
                <a:cubicBezTo>
                  <a:pt x="1145687" y="1208218"/>
                  <a:pt x="1098184" y="1196889"/>
                  <a:pt x="1004389" y="1200329"/>
                </a:cubicBezTo>
                <a:cubicBezTo>
                  <a:pt x="910594" y="1203769"/>
                  <a:pt x="773683" y="1158233"/>
                  <a:pt x="545737" y="1200329"/>
                </a:cubicBezTo>
                <a:cubicBezTo>
                  <a:pt x="317791" y="1242425"/>
                  <a:pt x="133334" y="1196724"/>
                  <a:pt x="0" y="1200329"/>
                </a:cubicBezTo>
                <a:cubicBezTo>
                  <a:pt x="-39287" y="1039073"/>
                  <a:pt x="23933" y="985013"/>
                  <a:pt x="0" y="836229"/>
                </a:cubicBezTo>
                <a:cubicBezTo>
                  <a:pt x="-23933" y="687445"/>
                  <a:pt x="9099" y="613084"/>
                  <a:pt x="0" y="472129"/>
                </a:cubicBezTo>
                <a:cubicBezTo>
                  <a:pt x="-9099" y="331174"/>
                  <a:pt x="20212" y="19543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0329529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EAEB"/>
                </a:solidFill>
                <a:latin typeface="Oswald" panose="00000500000000000000" pitchFamily="2" charset="0"/>
              </a:rPr>
              <a:t>De </a:t>
            </a:r>
            <a:r>
              <a:rPr lang="en-US" sz="7200" dirty="0" err="1">
                <a:solidFill>
                  <a:srgbClr val="FFEAEB"/>
                </a:solidFill>
                <a:latin typeface="Oswald" panose="00000500000000000000" pitchFamily="2" charset="0"/>
              </a:rPr>
              <a:t>muziek</a:t>
            </a:r>
            <a:r>
              <a:rPr lang="en-US" sz="7200" dirty="0">
                <a:solidFill>
                  <a:srgbClr val="FFEAEB"/>
                </a:solidFill>
                <a:latin typeface="Oswald" panose="00000500000000000000" pitchFamily="2" charset="0"/>
              </a:rPr>
              <a:t> van </a:t>
            </a:r>
            <a:r>
              <a:rPr lang="en-US" sz="7200" dirty="0" err="1">
                <a:solidFill>
                  <a:srgbClr val="FFEAEB"/>
                </a:solidFill>
                <a:latin typeface="Oswald" panose="00000500000000000000" pitchFamily="2" charset="0"/>
              </a:rPr>
              <a:t>zwarte</a:t>
            </a:r>
            <a:r>
              <a:rPr lang="en-US" sz="7200" dirty="0">
                <a:solidFill>
                  <a:srgbClr val="FFEAEB"/>
                </a:solidFill>
                <a:latin typeface="Oswald" panose="00000500000000000000" pitchFamily="2" charset="0"/>
              </a:rPr>
              <a:t> </a:t>
            </a:r>
            <a:r>
              <a:rPr lang="en-US" sz="7200" dirty="0" err="1">
                <a:solidFill>
                  <a:srgbClr val="FFEAEB"/>
                </a:solidFill>
                <a:latin typeface="Oswald" panose="00000500000000000000" pitchFamily="2" charset="0"/>
              </a:rPr>
              <a:t>gaten</a:t>
            </a:r>
            <a:endParaRPr lang="nl-NL" sz="7200" dirty="0">
              <a:solidFill>
                <a:srgbClr val="FFEAEB"/>
              </a:solidFill>
              <a:latin typeface="Oswald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830C6F-657C-2D61-B190-1AAD62663DA7}"/>
              </a:ext>
            </a:extLst>
          </p:cNvPr>
          <p:cNvSpPr/>
          <p:nvPr/>
        </p:nvSpPr>
        <p:spPr>
          <a:xfrm>
            <a:off x="2779776" y="0"/>
            <a:ext cx="9412224" cy="237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96CB77-A1CA-0D84-19F3-6427F3550D83}"/>
              </a:ext>
            </a:extLst>
          </p:cNvPr>
          <p:cNvSpPr txBox="1"/>
          <p:nvPr/>
        </p:nvSpPr>
        <p:spPr>
          <a:xfrm>
            <a:off x="4000" y="5576578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EAEB"/>
                </a:solidFill>
                <a:latin typeface="Gill Sans MT" panose="020B0502020104020203" pitchFamily="34" charset="0"/>
              </a:rPr>
              <a:t>Een les door Béatrice Bonga</a:t>
            </a:r>
            <a:endParaRPr lang="nl-NL" sz="4000" dirty="0">
              <a:solidFill>
                <a:srgbClr val="FFEAEB"/>
              </a:solidFill>
              <a:latin typeface="Gill Sans MT" panose="020B0502020104020203" pitchFamily="34" charset="0"/>
            </a:endParaRPr>
          </a:p>
        </p:txBody>
      </p:sp>
      <p:pic>
        <p:nvPicPr>
          <p:cNvPr id="16" name="Graphic 15" descr="Music note with solid fill">
            <a:extLst>
              <a:ext uri="{FF2B5EF4-FFF2-40B4-BE49-F238E27FC236}">
                <a16:creationId xmlns:a16="http://schemas.microsoft.com/office/drawing/2014/main" id="{DAC22AA3-DD35-3C1F-9565-5557457BF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07894">
            <a:off x="379626" y="5589419"/>
            <a:ext cx="914400" cy="914400"/>
          </a:xfrm>
          <a:prstGeom prst="rect">
            <a:avLst/>
          </a:prstGeom>
        </p:spPr>
      </p:pic>
      <p:pic>
        <p:nvPicPr>
          <p:cNvPr id="20" name="Graphic 19" descr="Music note outline">
            <a:extLst>
              <a:ext uri="{FF2B5EF4-FFF2-40B4-BE49-F238E27FC236}">
                <a16:creationId xmlns:a16="http://schemas.microsoft.com/office/drawing/2014/main" id="{CC4F6EDA-DDF2-74BF-7A98-931A4FD1A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20440" y="3664200"/>
            <a:ext cx="1025070" cy="1025070"/>
          </a:xfrm>
          <a:prstGeom prst="rect">
            <a:avLst/>
          </a:prstGeom>
        </p:spPr>
      </p:pic>
      <p:pic>
        <p:nvPicPr>
          <p:cNvPr id="22" name="Graphic 21" descr="Music notes outline">
            <a:extLst>
              <a:ext uri="{FF2B5EF4-FFF2-40B4-BE49-F238E27FC236}">
                <a16:creationId xmlns:a16="http://schemas.microsoft.com/office/drawing/2014/main" id="{10C0C6A7-C003-61C6-A4E1-CC90FB6251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62754">
            <a:off x="2113825" y="3824383"/>
            <a:ext cx="1635861" cy="1635861"/>
          </a:xfrm>
          <a:prstGeom prst="rect">
            <a:avLst/>
          </a:prstGeom>
        </p:spPr>
      </p:pic>
      <p:pic>
        <p:nvPicPr>
          <p:cNvPr id="24" name="Graphic 23" descr="Music with solid fill">
            <a:extLst>
              <a:ext uri="{FF2B5EF4-FFF2-40B4-BE49-F238E27FC236}">
                <a16:creationId xmlns:a16="http://schemas.microsoft.com/office/drawing/2014/main" id="{A84C1EFA-0158-E939-D33E-14016DC3DF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856427">
            <a:off x="9060871" y="4366338"/>
            <a:ext cx="1231761" cy="1231761"/>
          </a:xfrm>
          <a:prstGeom prst="rect">
            <a:avLst/>
          </a:prstGeom>
        </p:spPr>
      </p:pic>
      <p:pic>
        <p:nvPicPr>
          <p:cNvPr id="26" name="Graphic 25" descr="Bass clef with solid fill">
            <a:extLst>
              <a:ext uri="{FF2B5EF4-FFF2-40B4-BE49-F238E27FC236}">
                <a16:creationId xmlns:a16="http://schemas.microsoft.com/office/drawing/2014/main" id="{FB7F475D-1AD9-99D4-D31A-0964EAAE30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282616">
            <a:off x="539165" y="3422352"/>
            <a:ext cx="914400" cy="914400"/>
          </a:xfrm>
          <a:prstGeom prst="rect">
            <a:avLst/>
          </a:prstGeom>
        </p:spPr>
      </p:pic>
      <p:pic>
        <p:nvPicPr>
          <p:cNvPr id="28" name="Graphic 27" descr="Treble clef outline">
            <a:extLst>
              <a:ext uri="{FF2B5EF4-FFF2-40B4-BE49-F238E27FC236}">
                <a16:creationId xmlns:a16="http://schemas.microsoft.com/office/drawing/2014/main" id="{31DD21EC-2E48-EBBD-0402-6C7F428216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19111">
            <a:off x="10895847" y="1549367"/>
            <a:ext cx="1200329" cy="1200329"/>
          </a:xfrm>
          <a:prstGeom prst="rect">
            <a:avLst/>
          </a:prstGeom>
        </p:spPr>
      </p:pic>
      <p:pic>
        <p:nvPicPr>
          <p:cNvPr id="31" name="Graphic 30" descr="Music note with solid fill">
            <a:extLst>
              <a:ext uri="{FF2B5EF4-FFF2-40B4-BE49-F238E27FC236}">
                <a16:creationId xmlns:a16="http://schemas.microsoft.com/office/drawing/2014/main" id="{EF2C14FF-FE7B-1A56-9807-97A873355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22757">
            <a:off x="11267403" y="451115"/>
            <a:ext cx="642196" cy="642196"/>
          </a:xfrm>
          <a:prstGeom prst="rect">
            <a:avLst/>
          </a:prstGeom>
        </p:spPr>
      </p:pic>
      <p:pic>
        <p:nvPicPr>
          <p:cNvPr id="32" name="Graphic 31" descr="Treble clef outline">
            <a:extLst>
              <a:ext uri="{FF2B5EF4-FFF2-40B4-BE49-F238E27FC236}">
                <a16:creationId xmlns:a16="http://schemas.microsoft.com/office/drawing/2014/main" id="{EAE64E94-9ABE-AEE4-5731-3B5615A206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293431">
            <a:off x="44304" y="1581414"/>
            <a:ext cx="919475" cy="919475"/>
          </a:xfrm>
          <a:prstGeom prst="rect">
            <a:avLst/>
          </a:prstGeom>
        </p:spPr>
      </p:pic>
      <p:pic>
        <p:nvPicPr>
          <p:cNvPr id="33" name="Graphic 32" descr="Music note outline">
            <a:extLst>
              <a:ext uri="{FF2B5EF4-FFF2-40B4-BE49-F238E27FC236}">
                <a16:creationId xmlns:a16="http://schemas.microsoft.com/office/drawing/2014/main" id="{39424E35-7B1C-B47D-5D2C-C5DBF1E5FAD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473901">
            <a:off x="3218546" y="1913371"/>
            <a:ext cx="748024" cy="748024"/>
          </a:xfrm>
          <a:prstGeom prst="rect">
            <a:avLst/>
          </a:prstGeom>
        </p:spPr>
      </p:pic>
      <p:pic>
        <p:nvPicPr>
          <p:cNvPr id="36" name="Graphic 35" descr="Music notes with solid fill">
            <a:extLst>
              <a:ext uri="{FF2B5EF4-FFF2-40B4-BE49-F238E27FC236}">
                <a16:creationId xmlns:a16="http://schemas.microsoft.com/office/drawing/2014/main" id="{5F968C30-9425-1A96-A12E-3F8607159F4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504774">
            <a:off x="8721823" y="2459980"/>
            <a:ext cx="1300257" cy="130025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6D5FEF9-D1DC-5141-A831-EA9434DABC6F}"/>
              </a:ext>
            </a:extLst>
          </p:cNvPr>
          <p:cNvSpPr txBox="1"/>
          <p:nvPr/>
        </p:nvSpPr>
        <p:spPr>
          <a:xfrm>
            <a:off x="-117486" y="6586728"/>
            <a:ext cx="3910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Bron: Event Horizon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Telescope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A black background with blue and yellow text&#10;&#10;AI-generated content may be incorrect.">
            <a:extLst>
              <a:ext uri="{FF2B5EF4-FFF2-40B4-BE49-F238E27FC236}">
                <a16:creationId xmlns:a16="http://schemas.microsoft.com/office/drawing/2014/main" id="{6C680765-5339-2E4B-7C2C-8210635EED1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34" y="5993023"/>
            <a:ext cx="3015049" cy="73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6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16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2113B5-AC4B-8E83-0DE0-8B08B63E4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space ship in space&#10;&#10;AI-generated content may be incorrect.">
            <a:extLst>
              <a:ext uri="{FF2B5EF4-FFF2-40B4-BE49-F238E27FC236}">
                <a16:creationId xmlns:a16="http://schemas.microsoft.com/office/drawing/2014/main" id="{9480920A-9D7C-8B3B-5613-5313782E7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01" y="1166046"/>
            <a:ext cx="6845395" cy="4934389"/>
          </a:xfrm>
          <a:custGeom>
            <a:avLst/>
            <a:gdLst>
              <a:gd name="connsiteX0" fmla="*/ 0 w 6845395"/>
              <a:gd name="connsiteY0" fmla="*/ 0 h 4934389"/>
              <a:gd name="connsiteX1" fmla="*/ 707357 w 6845395"/>
              <a:gd name="connsiteY1" fmla="*/ 0 h 4934389"/>
              <a:gd name="connsiteX2" fmla="*/ 1414715 w 6845395"/>
              <a:gd name="connsiteY2" fmla="*/ 0 h 4934389"/>
              <a:gd name="connsiteX3" fmla="*/ 2053619 w 6845395"/>
              <a:gd name="connsiteY3" fmla="*/ 0 h 4934389"/>
              <a:gd name="connsiteX4" fmla="*/ 2760976 w 6845395"/>
              <a:gd name="connsiteY4" fmla="*/ 0 h 4934389"/>
              <a:gd name="connsiteX5" fmla="*/ 3468333 w 6845395"/>
              <a:gd name="connsiteY5" fmla="*/ 0 h 4934389"/>
              <a:gd name="connsiteX6" fmla="*/ 3970329 w 6845395"/>
              <a:gd name="connsiteY6" fmla="*/ 0 h 4934389"/>
              <a:gd name="connsiteX7" fmla="*/ 4609233 w 6845395"/>
              <a:gd name="connsiteY7" fmla="*/ 0 h 4934389"/>
              <a:gd name="connsiteX8" fmla="*/ 5316590 w 6845395"/>
              <a:gd name="connsiteY8" fmla="*/ 0 h 4934389"/>
              <a:gd name="connsiteX9" fmla="*/ 5681678 w 6845395"/>
              <a:gd name="connsiteY9" fmla="*/ 0 h 4934389"/>
              <a:gd name="connsiteX10" fmla="*/ 6845395 w 6845395"/>
              <a:gd name="connsiteY10" fmla="*/ 0 h 4934389"/>
              <a:gd name="connsiteX11" fmla="*/ 6845395 w 6845395"/>
              <a:gd name="connsiteY11" fmla="*/ 548265 h 4934389"/>
              <a:gd name="connsiteX12" fmla="*/ 6845395 w 6845395"/>
              <a:gd name="connsiteY12" fmla="*/ 1096531 h 4934389"/>
              <a:gd name="connsiteX13" fmla="*/ 6845395 w 6845395"/>
              <a:gd name="connsiteY13" fmla="*/ 1694140 h 4934389"/>
              <a:gd name="connsiteX14" fmla="*/ 6845395 w 6845395"/>
              <a:gd name="connsiteY14" fmla="*/ 2193062 h 4934389"/>
              <a:gd name="connsiteX15" fmla="*/ 6845395 w 6845395"/>
              <a:gd name="connsiteY15" fmla="*/ 2642639 h 4934389"/>
              <a:gd name="connsiteX16" fmla="*/ 6845395 w 6845395"/>
              <a:gd name="connsiteY16" fmla="*/ 3289593 h 4934389"/>
              <a:gd name="connsiteX17" fmla="*/ 6845395 w 6845395"/>
              <a:gd name="connsiteY17" fmla="*/ 3739170 h 4934389"/>
              <a:gd name="connsiteX18" fmla="*/ 6845395 w 6845395"/>
              <a:gd name="connsiteY18" fmla="*/ 4238092 h 4934389"/>
              <a:gd name="connsiteX19" fmla="*/ 6845395 w 6845395"/>
              <a:gd name="connsiteY19" fmla="*/ 4934389 h 4934389"/>
              <a:gd name="connsiteX20" fmla="*/ 6343399 w 6845395"/>
              <a:gd name="connsiteY20" fmla="*/ 4934389 h 4934389"/>
              <a:gd name="connsiteX21" fmla="*/ 5909858 w 6845395"/>
              <a:gd name="connsiteY21" fmla="*/ 4934389 h 4934389"/>
              <a:gd name="connsiteX22" fmla="*/ 5476316 w 6845395"/>
              <a:gd name="connsiteY22" fmla="*/ 4934389 h 4934389"/>
              <a:gd name="connsiteX23" fmla="*/ 5042774 w 6845395"/>
              <a:gd name="connsiteY23" fmla="*/ 4934389 h 4934389"/>
              <a:gd name="connsiteX24" fmla="*/ 4335417 w 6845395"/>
              <a:gd name="connsiteY24" fmla="*/ 4934389 h 4934389"/>
              <a:gd name="connsiteX25" fmla="*/ 3970329 w 6845395"/>
              <a:gd name="connsiteY25" fmla="*/ 4934389 h 4934389"/>
              <a:gd name="connsiteX26" fmla="*/ 3605241 w 6845395"/>
              <a:gd name="connsiteY26" fmla="*/ 4934389 h 4934389"/>
              <a:gd name="connsiteX27" fmla="*/ 2966338 w 6845395"/>
              <a:gd name="connsiteY27" fmla="*/ 4934389 h 4934389"/>
              <a:gd name="connsiteX28" fmla="*/ 2395888 w 6845395"/>
              <a:gd name="connsiteY28" fmla="*/ 4934389 h 4934389"/>
              <a:gd name="connsiteX29" fmla="*/ 1688531 w 6845395"/>
              <a:gd name="connsiteY29" fmla="*/ 4934389 h 4934389"/>
              <a:gd name="connsiteX30" fmla="*/ 1254989 w 6845395"/>
              <a:gd name="connsiteY30" fmla="*/ 4934389 h 4934389"/>
              <a:gd name="connsiteX31" fmla="*/ 889901 w 6845395"/>
              <a:gd name="connsiteY31" fmla="*/ 4934389 h 4934389"/>
              <a:gd name="connsiteX32" fmla="*/ 0 w 6845395"/>
              <a:gd name="connsiteY32" fmla="*/ 4934389 h 4934389"/>
              <a:gd name="connsiteX33" fmla="*/ 0 w 6845395"/>
              <a:gd name="connsiteY33" fmla="*/ 4336780 h 4934389"/>
              <a:gd name="connsiteX34" fmla="*/ 0 w 6845395"/>
              <a:gd name="connsiteY34" fmla="*/ 3689826 h 4934389"/>
              <a:gd name="connsiteX35" fmla="*/ 0 w 6845395"/>
              <a:gd name="connsiteY35" fmla="*/ 3289593 h 4934389"/>
              <a:gd name="connsiteX36" fmla="*/ 0 w 6845395"/>
              <a:gd name="connsiteY36" fmla="*/ 2889359 h 4934389"/>
              <a:gd name="connsiteX37" fmla="*/ 0 w 6845395"/>
              <a:gd name="connsiteY37" fmla="*/ 2489125 h 4934389"/>
              <a:gd name="connsiteX38" fmla="*/ 0 w 6845395"/>
              <a:gd name="connsiteY38" fmla="*/ 2088891 h 4934389"/>
              <a:gd name="connsiteX39" fmla="*/ 0 w 6845395"/>
              <a:gd name="connsiteY39" fmla="*/ 1441938 h 4934389"/>
              <a:gd name="connsiteX40" fmla="*/ 0 w 6845395"/>
              <a:gd name="connsiteY40" fmla="*/ 992360 h 4934389"/>
              <a:gd name="connsiteX41" fmla="*/ 0 w 6845395"/>
              <a:gd name="connsiteY41" fmla="*/ 0 h 49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845395" h="4934389" fill="none" extrusionOk="0">
                <a:moveTo>
                  <a:pt x="0" y="0"/>
                </a:moveTo>
                <a:cubicBezTo>
                  <a:pt x="244424" y="-45948"/>
                  <a:pt x="511377" y="55753"/>
                  <a:pt x="707357" y="0"/>
                </a:cubicBezTo>
                <a:cubicBezTo>
                  <a:pt x="903337" y="-55753"/>
                  <a:pt x="1208782" y="34738"/>
                  <a:pt x="1414715" y="0"/>
                </a:cubicBezTo>
                <a:cubicBezTo>
                  <a:pt x="1620648" y="-34738"/>
                  <a:pt x="1738112" y="34009"/>
                  <a:pt x="2053619" y="0"/>
                </a:cubicBezTo>
                <a:cubicBezTo>
                  <a:pt x="2369126" y="-34009"/>
                  <a:pt x="2474260" y="69483"/>
                  <a:pt x="2760976" y="0"/>
                </a:cubicBezTo>
                <a:cubicBezTo>
                  <a:pt x="3047692" y="-69483"/>
                  <a:pt x="3294457" y="76437"/>
                  <a:pt x="3468333" y="0"/>
                </a:cubicBezTo>
                <a:cubicBezTo>
                  <a:pt x="3642209" y="-76437"/>
                  <a:pt x="3863317" y="7401"/>
                  <a:pt x="3970329" y="0"/>
                </a:cubicBezTo>
                <a:cubicBezTo>
                  <a:pt x="4077341" y="-7401"/>
                  <a:pt x="4334194" y="72936"/>
                  <a:pt x="4609233" y="0"/>
                </a:cubicBezTo>
                <a:cubicBezTo>
                  <a:pt x="4884272" y="-72936"/>
                  <a:pt x="4981967" y="80692"/>
                  <a:pt x="5316590" y="0"/>
                </a:cubicBezTo>
                <a:cubicBezTo>
                  <a:pt x="5651213" y="-80692"/>
                  <a:pt x="5512670" y="3269"/>
                  <a:pt x="5681678" y="0"/>
                </a:cubicBezTo>
                <a:cubicBezTo>
                  <a:pt x="5850686" y="-3269"/>
                  <a:pt x="6350098" y="25255"/>
                  <a:pt x="6845395" y="0"/>
                </a:cubicBezTo>
                <a:cubicBezTo>
                  <a:pt x="6853920" y="127001"/>
                  <a:pt x="6825897" y="288273"/>
                  <a:pt x="6845395" y="548265"/>
                </a:cubicBezTo>
                <a:cubicBezTo>
                  <a:pt x="6864893" y="808257"/>
                  <a:pt x="6836499" y="865601"/>
                  <a:pt x="6845395" y="1096531"/>
                </a:cubicBezTo>
                <a:cubicBezTo>
                  <a:pt x="6854291" y="1327461"/>
                  <a:pt x="6829920" y="1462849"/>
                  <a:pt x="6845395" y="1694140"/>
                </a:cubicBezTo>
                <a:cubicBezTo>
                  <a:pt x="6860870" y="1925431"/>
                  <a:pt x="6809367" y="2031163"/>
                  <a:pt x="6845395" y="2193062"/>
                </a:cubicBezTo>
                <a:cubicBezTo>
                  <a:pt x="6881423" y="2354961"/>
                  <a:pt x="6795168" y="2550409"/>
                  <a:pt x="6845395" y="2642639"/>
                </a:cubicBezTo>
                <a:cubicBezTo>
                  <a:pt x="6895622" y="2734869"/>
                  <a:pt x="6838493" y="3147061"/>
                  <a:pt x="6845395" y="3289593"/>
                </a:cubicBezTo>
                <a:cubicBezTo>
                  <a:pt x="6852297" y="3432125"/>
                  <a:pt x="6825532" y="3643823"/>
                  <a:pt x="6845395" y="3739170"/>
                </a:cubicBezTo>
                <a:cubicBezTo>
                  <a:pt x="6865258" y="3834517"/>
                  <a:pt x="6803157" y="4066466"/>
                  <a:pt x="6845395" y="4238092"/>
                </a:cubicBezTo>
                <a:cubicBezTo>
                  <a:pt x="6887633" y="4409718"/>
                  <a:pt x="6792917" y="4633579"/>
                  <a:pt x="6845395" y="4934389"/>
                </a:cubicBezTo>
                <a:cubicBezTo>
                  <a:pt x="6618924" y="4989459"/>
                  <a:pt x="6475433" y="4881889"/>
                  <a:pt x="6343399" y="4934389"/>
                </a:cubicBezTo>
                <a:cubicBezTo>
                  <a:pt x="6211365" y="4986889"/>
                  <a:pt x="6079873" y="4900295"/>
                  <a:pt x="5909858" y="4934389"/>
                </a:cubicBezTo>
                <a:cubicBezTo>
                  <a:pt x="5739843" y="4968483"/>
                  <a:pt x="5664571" y="4897424"/>
                  <a:pt x="5476316" y="4934389"/>
                </a:cubicBezTo>
                <a:cubicBezTo>
                  <a:pt x="5288061" y="4971354"/>
                  <a:pt x="5136310" y="4901342"/>
                  <a:pt x="5042774" y="4934389"/>
                </a:cubicBezTo>
                <a:cubicBezTo>
                  <a:pt x="4949238" y="4967436"/>
                  <a:pt x="4521337" y="4907029"/>
                  <a:pt x="4335417" y="4934389"/>
                </a:cubicBezTo>
                <a:cubicBezTo>
                  <a:pt x="4149497" y="4961749"/>
                  <a:pt x="4124522" y="4914950"/>
                  <a:pt x="3970329" y="4934389"/>
                </a:cubicBezTo>
                <a:cubicBezTo>
                  <a:pt x="3816136" y="4953828"/>
                  <a:pt x="3759983" y="4900145"/>
                  <a:pt x="3605241" y="4934389"/>
                </a:cubicBezTo>
                <a:cubicBezTo>
                  <a:pt x="3450499" y="4968633"/>
                  <a:pt x="3261561" y="4915003"/>
                  <a:pt x="2966338" y="4934389"/>
                </a:cubicBezTo>
                <a:cubicBezTo>
                  <a:pt x="2671115" y="4953775"/>
                  <a:pt x="2653208" y="4875193"/>
                  <a:pt x="2395888" y="4934389"/>
                </a:cubicBezTo>
                <a:cubicBezTo>
                  <a:pt x="2138568" y="4993585"/>
                  <a:pt x="1873998" y="4897867"/>
                  <a:pt x="1688531" y="4934389"/>
                </a:cubicBezTo>
                <a:cubicBezTo>
                  <a:pt x="1503064" y="4970911"/>
                  <a:pt x="1454794" y="4922771"/>
                  <a:pt x="1254989" y="4934389"/>
                </a:cubicBezTo>
                <a:cubicBezTo>
                  <a:pt x="1055184" y="4946007"/>
                  <a:pt x="995884" y="4920566"/>
                  <a:pt x="889901" y="4934389"/>
                </a:cubicBezTo>
                <a:cubicBezTo>
                  <a:pt x="783918" y="4948212"/>
                  <a:pt x="295238" y="4899723"/>
                  <a:pt x="0" y="4934389"/>
                </a:cubicBezTo>
                <a:cubicBezTo>
                  <a:pt x="-63451" y="4724646"/>
                  <a:pt x="61339" y="4611557"/>
                  <a:pt x="0" y="4336780"/>
                </a:cubicBezTo>
                <a:cubicBezTo>
                  <a:pt x="-61339" y="4062003"/>
                  <a:pt x="14420" y="3866302"/>
                  <a:pt x="0" y="3689826"/>
                </a:cubicBezTo>
                <a:cubicBezTo>
                  <a:pt x="-14420" y="3513350"/>
                  <a:pt x="42484" y="3429679"/>
                  <a:pt x="0" y="3289593"/>
                </a:cubicBezTo>
                <a:cubicBezTo>
                  <a:pt x="-42484" y="3149507"/>
                  <a:pt x="39566" y="3056821"/>
                  <a:pt x="0" y="2889359"/>
                </a:cubicBezTo>
                <a:cubicBezTo>
                  <a:pt x="-39566" y="2721897"/>
                  <a:pt x="31656" y="2625980"/>
                  <a:pt x="0" y="2489125"/>
                </a:cubicBezTo>
                <a:cubicBezTo>
                  <a:pt x="-31656" y="2352270"/>
                  <a:pt x="32600" y="2211222"/>
                  <a:pt x="0" y="2088891"/>
                </a:cubicBezTo>
                <a:cubicBezTo>
                  <a:pt x="-32600" y="1966560"/>
                  <a:pt x="64275" y="1674422"/>
                  <a:pt x="0" y="1441938"/>
                </a:cubicBezTo>
                <a:cubicBezTo>
                  <a:pt x="-64275" y="1209454"/>
                  <a:pt x="8149" y="1212385"/>
                  <a:pt x="0" y="992360"/>
                </a:cubicBezTo>
                <a:cubicBezTo>
                  <a:pt x="-8149" y="772335"/>
                  <a:pt x="84982" y="258918"/>
                  <a:pt x="0" y="0"/>
                </a:cubicBezTo>
                <a:close/>
              </a:path>
              <a:path w="6845395" h="4934389" stroke="0" extrusionOk="0">
                <a:moveTo>
                  <a:pt x="0" y="0"/>
                </a:moveTo>
                <a:cubicBezTo>
                  <a:pt x="214044" y="-40786"/>
                  <a:pt x="415914" y="55334"/>
                  <a:pt x="707357" y="0"/>
                </a:cubicBezTo>
                <a:cubicBezTo>
                  <a:pt x="998800" y="-55334"/>
                  <a:pt x="1072417" y="41357"/>
                  <a:pt x="1209353" y="0"/>
                </a:cubicBezTo>
                <a:cubicBezTo>
                  <a:pt x="1346289" y="-41357"/>
                  <a:pt x="1700413" y="8733"/>
                  <a:pt x="1916711" y="0"/>
                </a:cubicBezTo>
                <a:cubicBezTo>
                  <a:pt x="2133009" y="-8733"/>
                  <a:pt x="2244113" y="43567"/>
                  <a:pt x="2350252" y="0"/>
                </a:cubicBezTo>
                <a:cubicBezTo>
                  <a:pt x="2456391" y="-43567"/>
                  <a:pt x="2791236" y="1925"/>
                  <a:pt x="2989156" y="0"/>
                </a:cubicBezTo>
                <a:cubicBezTo>
                  <a:pt x="3187076" y="-1925"/>
                  <a:pt x="3212146" y="26757"/>
                  <a:pt x="3354244" y="0"/>
                </a:cubicBezTo>
                <a:cubicBezTo>
                  <a:pt x="3496342" y="-26757"/>
                  <a:pt x="3888533" y="51325"/>
                  <a:pt x="4061601" y="0"/>
                </a:cubicBezTo>
                <a:cubicBezTo>
                  <a:pt x="4234669" y="-51325"/>
                  <a:pt x="4399947" y="36588"/>
                  <a:pt x="4495143" y="0"/>
                </a:cubicBezTo>
                <a:cubicBezTo>
                  <a:pt x="4590339" y="-36588"/>
                  <a:pt x="4914831" y="41559"/>
                  <a:pt x="5202500" y="0"/>
                </a:cubicBezTo>
                <a:cubicBezTo>
                  <a:pt x="5490169" y="-41559"/>
                  <a:pt x="5588398" y="34127"/>
                  <a:pt x="5772950" y="0"/>
                </a:cubicBezTo>
                <a:cubicBezTo>
                  <a:pt x="5957502" y="-34127"/>
                  <a:pt x="6017096" y="32245"/>
                  <a:pt x="6138038" y="0"/>
                </a:cubicBezTo>
                <a:cubicBezTo>
                  <a:pt x="6258980" y="-32245"/>
                  <a:pt x="6546094" y="67595"/>
                  <a:pt x="6845395" y="0"/>
                </a:cubicBezTo>
                <a:cubicBezTo>
                  <a:pt x="6891530" y="173279"/>
                  <a:pt x="6806983" y="319156"/>
                  <a:pt x="6845395" y="400234"/>
                </a:cubicBezTo>
                <a:cubicBezTo>
                  <a:pt x="6883807" y="481312"/>
                  <a:pt x="6813586" y="660769"/>
                  <a:pt x="6845395" y="849811"/>
                </a:cubicBezTo>
                <a:cubicBezTo>
                  <a:pt x="6877204" y="1038853"/>
                  <a:pt x="6779654" y="1188389"/>
                  <a:pt x="6845395" y="1496765"/>
                </a:cubicBezTo>
                <a:cubicBezTo>
                  <a:pt x="6911136" y="1805141"/>
                  <a:pt x="6843399" y="1794206"/>
                  <a:pt x="6845395" y="1896998"/>
                </a:cubicBezTo>
                <a:cubicBezTo>
                  <a:pt x="6847391" y="1999790"/>
                  <a:pt x="6797492" y="2313388"/>
                  <a:pt x="6845395" y="2494608"/>
                </a:cubicBezTo>
                <a:cubicBezTo>
                  <a:pt x="6893298" y="2675828"/>
                  <a:pt x="6840601" y="2868034"/>
                  <a:pt x="6845395" y="3092217"/>
                </a:cubicBezTo>
                <a:cubicBezTo>
                  <a:pt x="6850189" y="3316400"/>
                  <a:pt x="6768171" y="3497206"/>
                  <a:pt x="6845395" y="3739170"/>
                </a:cubicBezTo>
                <a:cubicBezTo>
                  <a:pt x="6922619" y="3981134"/>
                  <a:pt x="6802862" y="3942423"/>
                  <a:pt x="6845395" y="4139404"/>
                </a:cubicBezTo>
                <a:cubicBezTo>
                  <a:pt x="6887928" y="4336385"/>
                  <a:pt x="6752266" y="4707055"/>
                  <a:pt x="6845395" y="4934389"/>
                </a:cubicBezTo>
                <a:cubicBezTo>
                  <a:pt x="6713867" y="4995467"/>
                  <a:pt x="6334463" y="4933336"/>
                  <a:pt x="6206491" y="4934389"/>
                </a:cubicBezTo>
                <a:cubicBezTo>
                  <a:pt x="6078519" y="4935442"/>
                  <a:pt x="5821959" y="4922988"/>
                  <a:pt x="5704496" y="4934389"/>
                </a:cubicBezTo>
                <a:cubicBezTo>
                  <a:pt x="5587033" y="4945790"/>
                  <a:pt x="5379274" y="4915309"/>
                  <a:pt x="5202500" y="4934389"/>
                </a:cubicBezTo>
                <a:cubicBezTo>
                  <a:pt x="5025726" y="4953469"/>
                  <a:pt x="4932171" y="4910027"/>
                  <a:pt x="4837412" y="4934389"/>
                </a:cubicBezTo>
                <a:cubicBezTo>
                  <a:pt x="4742653" y="4958751"/>
                  <a:pt x="4451305" y="4901681"/>
                  <a:pt x="4335417" y="4934389"/>
                </a:cubicBezTo>
                <a:cubicBezTo>
                  <a:pt x="4219530" y="4967097"/>
                  <a:pt x="3938436" y="4893280"/>
                  <a:pt x="3628059" y="4934389"/>
                </a:cubicBezTo>
                <a:cubicBezTo>
                  <a:pt x="3317682" y="4975498"/>
                  <a:pt x="3249101" y="4883010"/>
                  <a:pt x="3057610" y="4934389"/>
                </a:cubicBezTo>
                <a:cubicBezTo>
                  <a:pt x="2866119" y="4985768"/>
                  <a:pt x="2715781" y="4884478"/>
                  <a:pt x="2418706" y="4934389"/>
                </a:cubicBezTo>
                <a:cubicBezTo>
                  <a:pt x="2121631" y="4984300"/>
                  <a:pt x="2183995" y="4895241"/>
                  <a:pt x="1985165" y="4934389"/>
                </a:cubicBezTo>
                <a:cubicBezTo>
                  <a:pt x="1786335" y="4973537"/>
                  <a:pt x="1472255" y="4890794"/>
                  <a:pt x="1277807" y="4934389"/>
                </a:cubicBezTo>
                <a:cubicBezTo>
                  <a:pt x="1083359" y="4977984"/>
                  <a:pt x="903051" y="4860091"/>
                  <a:pt x="638904" y="4934389"/>
                </a:cubicBezTo>
                <a:cubicBezTo>
                  <a:pt x="374757" y="5008687"/>
                  <a:pt x="292271" y="4867541"/>
                  <a:pt x="0" y="4934389"/>
                </a:cubicBezTo>
                <a:cubicBezTo>
                  <a:pt x="-41643" y="4834865"/>
                  <a:pt x="40159" y="4720859"/>
                  <a:pt x="0" y="4534155"/>
                </a:cubicBezTo>
                <a:cubicBezTo>
                  <a:pt x="-40159" y="4347451"/>
                  <a:pt x="23702" y="4177560"/>
                  <a:pt x="0" y="4084578"/>
                </a:cubicBezTo>
                <a:cubicBezTo>
                  <a:pt x="-23702" y="3991596"/>
                  <a:pt x="22788" y="3699958"/>
                  <a:pt x="0" y="3536312"/>
                </a:cubicBezTo>
                <a:cubicBezTo>
                  <a:pt x="-22788" y="3372666"/>
                  <a:pt x="50185" y="3281931"/>
                  <a:pt x="0" y="3037391"/>
                </a:cubicBezTo>
                <a:cubicBezTo>
                  <a:pt x="-50185" y="2792851"/>
                  <a:pt x="43101" y="2739996"/>
                  <a:pt x="0" y="2637157"/>
                </a:cubicBezTo>
                <a:cubicBezTo>
                  <a:pt x="-43101" y="2534318"/>
                  <a:pt x="23905" y="2393875"/>
                  <a:pt x="0" y="2187579"/>
                </a:cubicBezTo>
                <a:cubicBezTo>
                  <a:pt x="-23905" y="1981283"/>
                  <a:pt x="206" y="1782682"/>
                  <a:pt x="0" y="1639314"/>
                </a:cubicBezTo>
                <a:cubicBezTo>
                  <a:pt x="-206" y="1495947"/>
                  <a:pt x="19884" y="1378095"/>
                  <a:pt x="0" y="1239080"/>
                </a:cubicBezTo>
                <a:cubicBezTo>
                  <a:pt x="-19884" y="1100065"/>
                  <a:pt x="21605" y="915366"/>
                  <a:pt x="0" y="740158"/>
                </a:cubicBezTo>
                <a:cubicBezTo>
                  <a:pt x="-21605" y="564950"/>
                  <a:pt x="68236" y="308735"/>
                  <a:pt x="0" y="0"/>
                </a:cubicBezTo>
                <a:close/>
              </a:path>
            </a:pathLst>
          </a:custGeom>
          <a:ln w="76200">
            <a:solidFill>
              <a:srgbClr val="FA7E09"/>
            </a:solidFill>
            <a:extLst>
              <a:ext uri="{C807C97D-BFC1-408E-A445-0C87EB9F89A2}">
                <ask:lineSketchStyleProps xmlns:ask="http://schemas.microsoft.com/office/drawing/2018/sketchyshapes" sd="35535336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400AFE-0810-02D4-9485-1E841553548B}"/>
              </a:ext>
            </a:extLst>
          </p:cNvPr>
          <p:cNvSpPr txBox="1"/>
          <p:nvPr/>
        </p:nvSpPr>
        <p:spPr>
          <a:xfrm>
            <a:off x="2446428" y="6128143"/>
            <a:ext cx="3910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Bron: NASA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4DE494-9167-1CEC-2204-F039B62AE666}"/>
              </a:ext>
            </a:extLst>
          </p:cNvPr>
          <p:cNvSpPr txBox="1"/>
          <p:nvPr/>
        </p:nvSpPr>
        <p:spPr>
          <a:xfrm>
            <a:off x="307368" y="342359"/>
            <a:ext cx="93295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sz="4400" b="1" dirty="0">
                <a:solidFill>
                  <a:srgbClr val="FA7E09"/>
                </a:solidFill>
              </a:rPr>
              <a:t>James Webb Space </a:t>
            </a:r>
            <a:r>
              <a:rPr lang="nl-NL" sz="4400" b="1" dirty="0" err="1">
                <a:solidFill>
                  <a:srgbClr val="FA7E09"/>
                </a:solidFill>
              </a:rPr>
              <a:t>Telescope</a:t>
            </a:r>
            <a:endParaRPr lang="nl-NL" sz="4400" b="1" dirty="0">
              <a:solidFill>
                <a:srgbClr val="FA7E09"/>
              </a:solidFill>
            </a:endParaRPr>
          </a:p>
        </p:txBody>
      </p:sp>
      <p:pic>
        <p:nvPicPr>
          <p:cNvPr id="18" name="Graphic 17" descr="Line arrow: Clockwise curve with solid fill">
            <a:extLst>
              <a:ext uri="{FF2B5EF4-FFF2-40B4-BE49-F238E27FC236}">
                <a16:creationId xmlns:a16="http://schemas.microsoft.com/office/drawing/2014/main" id="{4AB08FAB-C1DB-BB73-5956-35325804E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60246" flipV="1">
            <a:off x="3606672" y="990896"/>
            <a:ext cx="1383933" cy="1383933"/>
          </a:xfrm>
          <a:prstGeom prst="rect">
            <a:avLst/>
          </a:prstGeom>
        </p:spPr>
      </p:pic>
      <p:sp>
        <p:nvSpPr>
          <p:cNvPr id="3" name="Google Shape;138;p21">
            <a:extLst>
              <a:ext uri="{FF2B5EF4-FFF2-40B4-BE49-F238E27FC236}">
                <a16:creationId xmlns:a16="http://schemas.microsoft.com/office/drawing/2014/main" id="{1E1D5452-3932-D2A2-4643-C0BEA0CD6FB0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665018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nl-NL" dirty="0">
                <a:solidFill>
                  <a:srgbClr val="FA7E09"/>
                </a:solidFill>
                <a:latin typeface="Gill Sans MT" panose="020B0502020104020203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6448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Buildings Illuminated photo and picture">
            <a:extLst>
              <a:ext uri="{FF2B5EF4-FFF2-40B4-BE49-F238E27FC236}">
                <a16:creationId xmlns:a16="http://schemas.microsoft.com/office/drawing/2014/main" id="{A8E87578-E366-D808-F856-6C01C913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45" y="1302498"/>
            <a:ext cx="7401310" cy="4931923"/>
          </a:xfrm>
          <a:custGeom>
            <a:avLst/>
            <a:gdLst>
              <a:gd name="connsiteX0" fmla="*/ 0 w 7401310"/>
              <a:gd name="connsiteY0" fmla="*/ 0 h 4931923"/>
              <a:gd name="connsiteX1" fmla="*/ 347292 w 7401310"/>
              <a:gd name="connsiteY1" fmla="*/ 0 h 4931923"/>
              <a:gd name="connsiteX2" fmla="*/ 990637 w 7401310"/>
              <a:gd name="connsiteY2" fmla="*/ 0 h 4931923"/>
              <a:gd name="connsiteX3" fmla="*/ 1559968 w 7401310"/>
              <a:gd name="connsiteY3" fmla="*/ 0 h 4931923"/>
              <a:gd name="connsiteX4" fmla="*/ 2129300 w 7401310"/>
              <a:gd name="connsiteY4" fmla="*/ 0 h 4931923"/>
              <a:gd name="connsiteX5" fmla="*/ 2624618 w 7401310"/>
              <a:gd name="connsiteY5" fmla="*/ 0 h 4931923"/>
              <a:gd name="connsiteX6" fmla="*/ 2971911 w 7401310"/>
              <a:gd name="connsiteY6" fmla="*/ 0 h 4931923"/>
              <a:gd name="connsiteX7" fmla="*/ 3615255 w 7401310"/>
              <a:gd name="connsiteY7" fmla="*/ 0 h 4931923"/>
              <a:gd name="connsiteX8" fmla="*/ 4036561 w 7401310"/>
              <a:gd name="connsiteY8" fmla="*/ 0 h 4931923"/>
              <a:gd name="connsiteX9" fmla="*/ 4531879 w 7401310"/>
              <a:gd name="connsiteY9" fmla="*/ 0 h 4931923"/>
              <a:gd name="connsiteX10" fmla="*/ 4879171 w 7401310"/>
              <a:gd name="connsiteY10" fmla="*/ 0 h 4931923"/>
              <a:gd name="connsiteX11" fmla="*/ 5374490 w 7401310"/>
              <a:gd name="connsiteY11" fmla="*/ 0 h 4931923"/>
              <a:gd name="connsiteX12" fmla="*/ 5795795 w 7401310"/>
              <a:gd name="connsiteY12" fmla="*/ 0 h 4931923"/>
              <a:gd name="connsiteX13" fmla="*/ 6439140 w 7401310"/>
              <a:gd name="connsiteY13" fmla="*/ 0 h 4931923"/>
              <a:gd name="connsiteX14" fmla="*/ 6786432 w 7401310"/>
              <a:gd name="connsiteY14" fmla="*/ 0 h 4931923"/>
              <a:gd name="connsiteX15" fmla="*/ 7401310 w 7401310"/>
              <a:gd name="connsiteY15" fmla="*/ 0 h 4931923"/>
              <a:gd name="connsiteX16" fmla="*/ 7401310 w 7401310"/>
              <a:gd name="connsiteY16" fmla="*/ 597311 h 4931923"/>
              <a:gd name="connsiteX17" fmla="*/ 7401310 w 7401310"/>
              <a:gd name="connsiteY17" fmla="*/ 1243941 h 4931923"/>
              <a:gd name="connsiteX18" fmla="*/ 7401310 w 7401310"/>
              <a:gd name="connsiteY18" fmla="*/ 1643974 h 4931923"/>
              <a:gd name="connsiteX19" fmla="*/ 7401310 w 7401310"/>
              <a:gd name="connsiteY19" fmla="*/ 2093327 h 4931923"/>
              <a:gd name="connsiteX20" fmla="*/ 7401310 w 7401310"/>
              <a:gd name="connsiteY20" fmla="*/ 2739957 h 4931923"/>
              <a:gd name="connsiteX21" fmla="*/ 7401310 w 7401310"/>
              <a:gd name="connsiteY21" fmla="*/ 3287949 h 4931923"/>
              <a:gd name="connsiteX22" fmla="*/ 7401310 w 7401310"/>
              <a:gd name="connsiteY22" fmla="*/ 3786621 h 4931923"/>
              <a:gd name="connsiteX23" fmla="*/ 7401310 w 7401310"/>
              <a:gd name="connsiteY23" fmla="*/ 4334612 h 4931923"/>
              <a:gd name="connsiteX24" fmla="*/ 7401310 w 7401310"/>
              <a:gd name="connsiteY24" fmla="*/ 4931923 h 4931923"/>
              <a:gd name="connsiteX25" fmla="*/ 6757965 w 7401310"/>
              <a:gd name="connsiteY25" fmla="*/ 4931923 h 4931923"/>
              <a:gd name="connsiteX26" fmla="*/ 6410673 w 7401310"/>
              <a:gd name="connsiteY26" fmla="*/ 4931923 h 4931923"/>
              <a:gd name="connsiteX27" fmla="*/ 5767328 w 7401310"/>
              <a:gd name="connsiteY27" fmla="*/ 4931923 h 4931923"/>
              <a:gd name="connsiteX28" fmla="*/ 5197997 w 7401310"/>
              <a:gd name="connsiteY28" fmla="*/ 4931923 h 4931923"/>
              <a:gd name="connsiteX29" fmla="*/ 4480639 w 7401310"/>
              <a:gd name="connsiteY29" fmla="*/ 4931923 h 4931923"/>
              <a:gd name="connsiteX30" fmla="*/ 3837295 w 7401310"/>
              <a:gd name="connsiteY30" fmla="*/ 4931923 h 4931923"/>
              <a:gd name="connsiteX31" fmla="*/ 3119937 w 7401310"/>
              <a:gd name="connsiteY31" fmla="*/ 4931923 h 4931923"/>
              <a:gd name="connsiteX32" fmla="*/ 2476592 w 7401310"/>
              <a:gd name="connsiteY32" fmla="*/ 4931923 h 4931923"/>
              <a:gd name="connsiteX33" fmla="*/ 2129300 w 7401310"/>
              <a:gd name="connsiteY33" fmla="*/ 4931923 h 4931923"/>
              <a:gd name="connsiteX34" fmla="*/ 1411942 w 7401310"/>
              <a:gd name="connsiteY34" fmla="*/ 4931923 h 4931923"/>
              <a:gd name="connsiteX35" fmla="*/ 990637 w 7401310"/>
              <a:gd name="connsiteY35" fmla="*/ 4931923 h 4931923"/>
              <a:gd name="connsiteX36" fmla="*/ 0 w 7401310"/>
              <a:gd name="connsiteY36" fmla="*/ 4931923 h 4931923"/>
              <a:gd name="connsiteX37" fmla="*/ 0 w 7401310"/>
              <a:gd name="connsiteY37" fmla="*/ 4433251 h 4931923"/>
              <a:gd name="connsiteX38" fmla="*/ 0 w 7401310"/>
              <a:gd name="connsiteY38" fmla="*/ 3786621 h 4931923"/>
              <a:gd name="connsiteX39" fmla="*/ 0 w 7401310"/>
              <a:gd name="connsiteY39" fmla="*/ 3337268 h 4931923"/>
              <a:gd name="connsiteX40" fmla="*/ 0 w 7401310"/>
              <a:gd name="connsiteY40" fmla="*/ 2887915 h 4931923"/>
              <a:gd name="connsiteX41" fmla="*/ 0 w 7401310"/>
              <a:gd name="connsiteY41" fmla="*/ 2339923 h 4931923"/>
              <a:gd name="connsiteX42" fmla="*/ 0 w 7401310"/>
              <a:gd name="connsiteY42" fmla="*/ 1841251 h 4931923"/>
              <a:gd name="connsiteX43" fmla="*/ 0 w 7401310"/>
              <a:gd name="connsiteY43" fmla="*/ 1194621 h 4931923"/>
              <a:gd name="connsiteX44" fmla="*/ 0 w 7401310"/>
              <a:gd name="connsiteY44" fmla="*/ 695949 h 4931923"/>
              <a:gd name="connsiteX45" fmla="*/ 0 w 7401310"/>
              <a:gd name="connsiteY45" fmla="*/ 0 h 493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401310" h="4931923" extrusionOk="0">
                <a:moveTo>
                  <a:pt x="0" y="0"/>
                </a:moveTo>
                <a:cubicBezTo>
                  <a:pt x="95022" y="-30012"/>
                  <a:pt x="188465" y="19172"/>
                  <a:pt x="347292" y="0"/>
                </a:cubicBezTo>
                <a:cubicBezTo>
                  <a:pt x="506119" y="-19172"/>
                  <a:pt x="702400" y="43818"/>
                  <a:pt x="990637" y="0"/>
                </a:cubicBezTo>
                <a:cubicBezTo>
                  <a:pt x="1278875" y="-43818"/>
                  <a:pt x="1319161" y="37364"/>
                  <a:pt x="1559968" y="0"/>
                </a:cubicBezTo>
                <a:cubicBezTo>
                  <a:pt x="1800775" y="-37364"/>
                  <a:pt x="1876397" y="2950"/>
                  <a:pt x="2129300" y="0"/>
                </a:cubicBezTo>
                <a:cubicBezTo>
                  <a:pt x="2382203" y="-2950"/>
                  <a:pt x="2431141" y="50141"/>
                  <a:pt x="2624618" y="0"/>
                </a:cubicBezTo>
                <a:cubicBezTo>
                  <a:pt x="2818095" y="-50141"/>
                  <a:pt x="2848417" y="38026"/>
                  <a:pt x="2971911" y="0"/>
                </a:cubicBezTo>
                <a:cubicBezTo>
                  <a:pt x="3095405" y="-38026"/>
                  <a:pt x="3329167" y="31868"/>
                  <a:pt x="3615255" y="0"/>
                </a:cubicBezTo>
                <a:cubicBezTo>
                  <a:pt x="3901343" y="-31868"/>
                  <a:pt x="3900163" y="180"/>
                  <a:pt x="4036561" y="0"/>
                </a:cubicBezTo>
                <a:cubicBezTo>
                  <a:pt x="4172959" y="-180"/>
                  <a:pt x="4293966" y="11705"/>
                  <a:pt x="4531879" y="0"/>
                </a:cubicBezTo>
                <a:cubicBezTo>
                  <a:pt x="4769792" y="-11705"/>
                  <a:pt x="4777178" y="8006"/>
                  <a:pt x="4879171" y="0"/>
                </a:cubicBezTo>
                <a:cubicBezTo>
                  <a:pt x="4981164" y="-8006"/>
                  <a:pt x="5164184" y="25242"/>
                  <a:pt x="5374490" y="0"/>
                </a:cubicBezTo>
                <a:cubicBezTo>
                  <a:pt x="5584796" y="-25242"/>
                  <a:pt x="5703208" y="15115"/>
                  <a:pt x="5795795" y="0"/>
                </a:cubicBezTo>
                <a:cubicBezTo>
                  <a:pt x="5888382" y="-15115"/>
                  <a:pt x="6128422" y="57278"/>
                  <a:pt x="6439140" y="0"/>
                </a:cubicBezTo>
                <a:cubicBezTo>
                  <a:pt x="6749859" y="-57278"/>
                  <a:pt x="6635325" y="30481"/>
                  <a:pt x="6786432" y="0"/>
                </a:cubicBezTo>
                <a:cubicBezTo>
                  <a:pt x="6937539" y="-30481"/>
                  <a:pt x="7108737" y="7863"/>
                  <a:pt x="7401310" y="0"/>
                </a:cubicBezTo>
                <a:cubicBezTo>
                  <a:pt x="7444390" y="218591"/>
                  <a:pt x="7334829" y="337975"/>
                  <a:pt x="7401310" y="597311"/>
                </a:cubicBezTo>
                <a:cubicBezTo>
                  <a:pt x="7467791" y="856647"/>
                  <a:pt x="7352532" y="1109727"/>
                  <a:pt x="7401310" y="1243941"/>
                </a:cubicBezTo>
                <a:cubicBezTo>
                  <a:pt x="7450088" y="1378155"/>
                  <a:pt x="7364634" y="1526292"/>
                  <a:pt x="7401310" y="1643974"/>
                </a:cubicBezTo>
                <a:cubicBezTo>
                  <a:pt x="7437986" y="1761656"/>
                  <a:pt x="7355491" y="1908787"/>
                  <a:pt x="7401310" y="2093327"/>
                </a:cubicBezTo>
                <a:cubicBezTo>
                  <a:pt x="7447129" y="2277867"/>
                  <a:pt x="7354152" y="2551765"/>
                  <a:pt x="7401310" y="2739957"/>
                </a:cubicBezTo>
                <a:cubicBezTo>
                  <a:pt x="7448468" y="2928149"/>
                  <a:pt x="7370841" y="3075072"/>
                  <a:pt x="7401310" y="3287949"/>
                </a:cubicBezTo>
                <a:cubicBezTo>
                  <a:pt x="7431779" y="3500826"/>
                  <a:pt x="7345023" y="3547467"/>
                  <a:pt x="7401310" y="3786621"/>
                </a:cubicBezTo>
                <a:cubicBezTo>
                  <a:pt x="7457597" y="4025775"/>
                  <a:pt x="7343564" y="4211428"/>
                  <a:pt x="7401310" y="4334612"/>
                </a:cubicBezTo>
                <a:cubicBezTo>
                  <a:pt x="7459056" y="4457796"/>
                  <a:pt x="7399996" y="4638042"/>
                  <a:pt x="7401310" y="4931923"/>
                </a:cubicBezTo>
                <a:cubicBezTo>
                  <a:pt x="7193295" y="4962087"/>
                  <a:pt x="6887964" y="4901859"/>
                  <a:pt x="6757965" y="4931923"/>
                </a:cubicBezTo>
                <a:cubicBezTo>
                  <a:pt x="6627966" y="4961987"/>
                  <a:pt x="6542498" y="4895630"/>
                  <a:pt x="6410673" y="4931923"/>
                </a:cubicBezTo>
                <a:cubicBezTo>
                  <a:pt x="6278848" y="4968216"/>
                  <a:pt x="5971137" y="4874621"/>
                  <a:pt x="5767328" y="4931923"/>
                </a:cubicBezTo>
                <a:cubicBezTo>
                  <a:pt x="5563520" y="4989225"/>
                  <a:pt x="5417248" y="4882650"/>
                  <a:pt x="5197997" y="4931923"/>
                </a:cubicBezTo>
                <a:cubicBezTo>
                  <a:pt x="4978746" y="4981196"/>
                  <a:pt x="4655351" y="4895463"/>
                  <a:pt x="4480639" y="4931923"/>
                </a:cubicBezTo>
                <a:cubicBezTo>
                  <a:pt x="4305927" y="4968383"/>
                  <a:pt x="4037730" y="4906518"/>
                  <a:pt x="3837295" y="4931923"/>
                </a:cubicBezTo>
                <a:cubicBezTo>
                  <a:pt x="3636860" y="4957328"/>
                  <a:pt x="3452498" y="4907534"/>
                  <a:pt x="3119937" y="4931923"/>
                </a:cubicBezTo>
                <a:cubicBezTo>
                  <a:pt x="2787376" y="4956312"/>
                  <a:pt x="2646235" y="4918426"/>
                  <a:pt x="2476592" y="4931923"/>
                </a:cubicBezTo>
                <a:cubicBezTo>
                  <a:pt x="2306950" y="4945420"/>
                  <a:pt x="2245350" y="4910848"/>
                  <a:pt x="2129300" y="4931923"/>
                </a:cubicBezTo>
                <a:cubicBezTo>
                  <a:pt x="2013250" y="4952998"/>
                  <a:pt x="1567351" y="4863817"/>
                  <a:pt x="1411942" y="4931923"/>
                </a:cubicBezTo>
                <a:cubicBezTo>
                  <a:pt x="1256533" y="5000029"/>
                  <a:pt x="1107677" y="4908966"/>
                  <a:pt x="990637" y="4931923"/>
                </a:cubicBezTo>
                <a:cubicBezTo>
                  <a:pt x="873597" y="4954880"/>
                  <a:pt x="470228" y="4841627"/>
                  <a:pt x="0" y="4931923"/>
                </a:cubicBezTo>
                <a:cubicBezTo>
                  <a:pt x="-56158" y="4691471"/>
                  <a:pt x="2021" y="4654360"/>
                  <a:pt x="0" y="4433251"/>
                </a:cubicBezTo>
                <a:cubicBezTo>
                  <a:pt x="-2021" y="4212142"/>
                  <a:pt x="50691" y="3958354"/>
                  <a:pt x="0" y="3786621"/>
                </a:cubicBezTo>
                <a:cubicBezTo>
                  <a:pt x="-50691" y="3614888"/>
                  <a:pt x="25577" y="3528011"/>
                  <a:pt x="0" y="3337268"/>
                </a:cubicBezTo>
                <a:cubicBezTo>
                  <a:pt x="-25577" y="3146525"/>
                  <a:pt x="30839" y="3066461"/>
                  <a:pt x="0" y="2887915"/>
                </a:cubicBezTo>
                <a:cubicBezTo>
                  <a:pt x="-30839" y="2709369"/>
                  <a:pt x="54656" y="2464780"/>
                  <a:pt x="0" y="2339923"/>
                </a:cubicBezTo>
                <a:cubicBezTo>
                  <a:pt x="-54656" y="2215066"/>
                  <a:pt x="18911" y="2077097"/>
                  <a:pt x="0" y="1841251"/>
                </a:cubicBezTo>
                <a:cubicBezTo>
                  <a:pt x="-18911" y="1605405"/>
                  <a:pt x="6713" y="1325828"/>
                  <a:pt x="0" y="1194621"/>
                </a:cubicBezTo>
                <a:cubicBezTo>
                  <a:pt x="-6713" y="1063414"/>
                  <a:pt x="18284" y="921248"/>
                  <a:pt x="0" y="695949"/>
                </a:cubicBezTo>
                <a:cubicBezTo>
                  <a:pt x="-18284" y="470650"/>
                  <a:pt x="53094" y="29583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A7E09"/>
            </a:solidFill>
            <a:extLst>
              <a:ext uri="{C807C97D-BFC1-408E-A445-0C87EB9F89A2}">
                <ask:lineSketchStyleProps xmlns:ask="http://schemas.microsoft.com/office/drawing/2018/sketchyshapes" sd="20260322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F4BF1C-67F1-5727-F0C2-D6E7FDB08123}"/>
              </a:ext>
            </a:extLst>
          </p:cNvPr>
          <p:cNvSpPr txBox="1"/>
          <p:nvPr/>
        </p:nvSpPr>
        <p:spPr>
          <a:xfrm>
            <a:off x="0" y="3970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algn="ctr">
              <a:spcBef>
                <a:spcPts val="0"/>
              </a:spcBef>
              <a:buSzPts val="2100"/>
            </a:pPr>
            <a:r>
              <a:rPr lang="nl-NL" sz="4400" b="1" dirty="0">
                <a:solidFill>
                  <a:srgbClr val="FA7E09"/>
                </a:solidFill>
              </a:rPr>
              <a:t>Wat is dit? </a:t>
            </a:r>
          </a:p>
        </p:txBody>
      </p:sp>
      <p:sp>
        <p:nvSpPr>
          <p:cNvPr id="3" name="Google Shape;138;p21">
            <a:extLst>
              <a:ext uri="{FF2B5EF4-FFF2-40B4-BE49-F238E27FC236}">
                <a16:creationId xmlns:a16="http://schemas.microsoft.com/office/drawing/2014/main" id="{1DBD0F7B-859C-65AB-BA9F-DAFF50B20693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665018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nl-NL" dirty="0">
                <a:solidFill>
                  <a:srgbClr val="FA7E09"/>
                </a:solidFill>
                <a:latin typeface="Gill Sans MT" panose="020B0502020104020203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50355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16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A74B78-5827-2775-95BA-4EB063EEA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56CEAA-B67E-EBA7-7719-6B3B8B02B9D0}"/>
              </a:ext>
            </a:extLst>
          </p:cNvPr>
          <p:cNvSpPr txBox="1"/>
          <p:nvPr/>
        </p:nvSpPr>
        <p:spPr>
          <a:xfrm>
            <a:off x="0" y="3970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algn="ctr">
              <a:spcBef>
                <a:spcPts val="0"/>
              </a:spcBef>
              <a:buSzPts val="2100"/>
            </a:pPr>
            <a:r>
              <a:rPr lang="nl-NL" sz="4400" b="1" i="1" dirty="0">
                <a:solidFill>
                  <a:srgbClr val="FA7E09"/>
                </a:solidFill>
              </a:rPr>
              <a:t>Waarschijnlijk</a:t>
            </a:r>
            <a:r>
              <a:rPr lang="nl-NL" sz="4400" b="1" dirty="0">
                <a:solidFill>
                  <a:srgbClr val="FA7E09"/>
                </a:solidFill>
              </a:rPr>
              <a:t> een leeuw…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72D822-F2EC-FDE0-6C34-3F080E27E86F}"/>
              </a:ext>
            </a:extLst>
          </p:cNvPr>
          <p:cNvGrpSpPr/>
          <p:nvPr/>
        </p:nvGrpSpPr>
        <p:grpSpPr>
          <a:xfrm>
            <a:off x="3587854" y="1329942"/>
            <a:ext cx="5016292" cy="5131046"/>
            <a:chOff x="3400414" y="1329942"/>
            <a:chExt cx="5016292" cy="51310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35F765-DB29-4F68-A582-32F807A80DAD}"/>
                </a:ext>
              </a:extLst>
            </p:cNvPr>
            <p:cNvSpPr txBox="1"/>
            <p:nvPr/>
          </p:nvSpPr>
          <p:spPr>
            <a:xfrm>
              <a:off x="3746953" y="3238160"/>
              <a:ext cx="4669753" cy="3222828"/>
            </a:xfrm>
            <a:custGeom>
              <a:avLst/>
              <a:gdLst>
                <a:gd name="connsiteX0" fmla="*/ 0 w 4669753"/>
                <a:gd name="connsiteY0" fmla="*/ 0 h 3222828"/>
                <a:gd name="connsiteX1" fmla="*/ 630417 w 4669753"/>
                <a:gd name="connsiteY1" fmla="*/ 0 h 3222828"/>
                <a:gd name="connsiteX2" fmla="*/ 1167438 w 4669753"/>
                <a:gd name="connsiteY2" fmla="*/ 0 h 3222828"/>
                <a:gd name="connsiteX3" fmla="*/ 1797855 w 4669753"/>
                <a:gd name="connsiteY3" fmla="*/ 0 h 3222828"/>
                <a:gd name="connsiteX4" fmla="*/ 2428272 w 4669753"/>
                <a:gd name="connsiteY4" fmla="*/ 0 h 3222828"/>
                <a:gd name="connsiteX5" fmla="*/ 3058688 w 4669753"/>
                <a:gd name="connsiteY5" fmla="*/ 0 h 3222828"/>
                <a:gd name="connsiteX6" fmla="*/ 3735802 w 4669753"/>
                <a:gd name="connsiteY6" fmla="*/ 0 h 3222828"/>
                <a:gd name="connsiteX7" fmla="*/ 4669753 w 4669753"/>
                <a:gd name="connsiteY7" fmla="*/ 0 h 3222828"/>
                <a:gd name="connsiteX8" fmla="*/ 4669753 w 4669753"/>
                <a:gd name="connsiteY8" fmla="*/ 504910 h 3222828"/>
                <a:gd name="connsiteX9" fmla="*/ 4669753 w 4669753"/>
                <a:gd name="connsiteY9" fmla="*/ 1009819 h 3222828"/>
                <a:gd name="connsiteX10" fmla="*/ 4669753 w 4669753"/>
                <a:gd name="connsiteY10" fmla="*/ 1450273 h 3222828"/>
                <a:gd name="connsiteX11" fmla="*/ 4669753 w 4669753"/>
                <a:gd name="connsiteY11" fmla="*/ 2019639 h 3222828"/>
                <a:gd name="connsiteX12" fmla="*/ 4669753 w 4669753"/>
                <a:gd name="connsiteY12" fmla="*/ 2492320 h 3222828"/>
                <a:gd name="connsiteX13" fmla="*/ 4669753 w 4669753"/>
                <a:gd name="connsiteY13" fmla="*/ 3222828 h 3222828"/>
                <a:gd name="connsiteX14" fmla="*/ 4226126 w 4669753"/>
                <a:gd name="connsiteY14" fmla="*/ 3222828 h 3222828"/>
                <a:gd name="connsiteX15" fmla="*/ 3735802 w 4669753"/>
                <a:gd name="connsiteY15" fmla="*/ 3222828 h 3222828"/>
                <a:gd name="connsiteX16" fmla="*/ 3198781 w 4669753"/>
                <a:gd name="connsiteY16" fmla="*/ 3222828 h 3222828"/>
                <a:gd name="connsiteX17" fmla="*/ 2755154 w 4669753"/>
                <a:gd name="connsiteY17" fmla="*/ 3222828 h 3222828"/>
                <a:gd name="connsiteX18" fmla="*/ 2078040 w 4669753"/>
                <a:gd name="connsiteY18" fmla="*/ 3222828 h 3222828"/>
                <a:gd name="connsiteX19" fmla="*/ 1587716 w 4669753"/>
                <a:gd name="connsiteY19" fmla="*/ 3222828 h 3222828"/>
                <a:gd name="connsiteX20" fmla="*/ 1144089 w 4669753"/>
                <a:gd name="connsiteY20" fmla="*/ 3222828 h 3222828"/>
                <a:gd name="connsiteX21" fmla="*/ 653765 w 4669753"/>
                <a:gd name="connsiteY21" fmla="*/ 3222828 h 3222828"/>
                <a:gd name="connsiteX22" fmla="*/ 0 w 4669753"/>
                <a:gd name="connsiteY22" fmla="*/ 3222828 h 3222828"/>
                <a:gd name="connsiteX23" fmla="*/ 0 w 4669753"/>
                <a:gd name="connsiteY23" fmla="*/ 2653462 h 3222828"/>
                <a:gd name="connsiteX24" fmla="*/ 0 w 4669753"/>
                <a:gd name="connsiteY24" fmla="*/ 2213009 h 3222828"/>
                <a:gd name="connsiteX25" fmla="*/ 0 w 4669753"/>
                <a:gd name="connsiteY25" fmla="*/ 1740327 h 3222828"/>
                <a:gd name="connsiteX26" fmla="*/ 0 w 4669753"/>
                <a:gd name="connsiteY26" fmla="*/ 1267646 h 3222828"/>
                <a:gd name="connsiteX27" fmla="*/ 0 w 4669753"/>
                <a:gd name="connsiteY27" fmla="*/ 698279 h 3222828"/>
                <a:gd name="connsiteX28" fmla="*/ 0 w 4669753"/>
                <a:gd name="connsiteY28" fmla="*/ 0 h 322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669753" h="3222828" extrusionOk="0">
                  <a:moveTo>
                    <a:pt x="0" y="0"/>
                  </a:moveTo>
                  <a:cubicBezTo>
                    <a:pt x="128034" y="-35427"/>
                    <a:pt x="392126" y="8748"/>
                    <a:pt x="630417" y="0"/>
                  </a:cubicBezTo>
                  <a:cubicBezTo>
                    <a:pt x="868708" y="-8748"/>
                    <a:pt x="945924" y="56748"/>
                    <a:pt x="1167438" y="0"/>
                  </a:cubicBezTo>
                  <a:cubicBezTo>
                    <a:pt x="1388952" y="-56748"/>
                    <a:pt x="1528468" y="761"/>
                    <a:pt x="1797855" y="0"/>
                  </a:cubicBezTo>
                  <a:cubicBezTo>
                    <a:pt x="2067242" y="-761"/>
                    <a:pt x="2135909" y="47025"/>
                    <a:pt x="2428272" y="0"/>
                  </a:cubicBezTo>
                  <a:cubicBezTo>
                    <a:pt x="2720635" y="-47025"/>
                    <a:pt x="2797442" y="36374"/>
                    <a:pt x="3058688" y="0"/>
                  </a:cubicBezTo>
                  <a:cubicBezTo>
                    <a:pt x="3319934" y="-36374"/>
                    <a:pt x="3472131" y="39352"/>
                    <a:pt x="3735802" y="0"/>
                  </a:cubicBezTo>
                  <a:cubicBezTo>
                    <a:pt x="3999473" y="-39352"/>
                    <a:pt x="4292281" y="80848"/>
                    <a:pt x="4669753" y="0"/>
                  </a:cubicBezTo>
                  <a:cubicBezTo>
                    <a:pt x="4669852" y="183675"/>
                    <a:pt x="4638833" y="401410"/>
                    <a:pt x="4669753" y="504910"/>
                  </a:cubicBezTo>
                  <a:cubicBezTo>
                    <a:pt x="4700673" y="608410"/>
                    <a:pt x="4642885" y="810651"/>
                    <a:pt x="4669753" y="1009819"/>
                  </a:cubicBezTo>
                  <a:cubicBezTo>
                    <a:pt x="4696621" y="1208987"/>
                    <a:pt x="4618471" y="1340340"/>
                    <a:pt x="4669753" y="1450273"/>
                  </a:cubicBezTo>
                  <a:cubicBezTo>
                    <a:pt x="4721035" y="1560206"/>
                    <a:pt x="4605432" y="1905558"/>
                    <a:pt x="4669753" y="2019639"/>
                  </a:cubicBezTo>
                  <a:cubicBezTo>
                    <a:pt x="4734074" y="2133720"/>
                    <a:pt x="4657620" y="2381097"/>
                    <a:pt x="4669753" y="2492320"/>
                  </a:cubicBezTo>
                  <a:cubicBezTo>
                    <a:pt x="4681886" y="2603543"/>
                    <a:pt x="4622427" y="2946144"/>
                    <a:pt x="4669753" y="3222828"/>
                  </a:cubicBezTo>
                  <a:cubicBezTo>
                    <a:pt x="4463007" y="3270209"/>
                    <a:pt x="4347204" y="3192373"/>
                    <a:pt x="4226126" y="3222828"/>
                  </a:cubicBezTo>
                  <a:cubicBezTo>
                    <a:pt x="4105048" y="3253283"/>
                    <a:pt x="3862396" y="3199332"/>
                    <a:pt x="3735802" y="3222828"/>
                  </a:cubicBezTo>
                  <a:cubicBezTo>
                    <a:pt x="3609208" y="3246324"/>
                    <a:pt x="3433134" y="3215966"/>
                    <a:pt x="3198781" y="3222828"/>
                  </a:cubicBezTo>
                  <a:cubicBezTo>
                    <a:pt x="2964428" y="3229690"/>
                    <a:pt x="2879536" y="3205123"/>
                    <a:pt x="2755154" y="3222828"/>
                  </a:cubicBezTo>
                  <a:cubicBezTo>
                    <a:pt x="2630772" y="3240533"/>
                    <a:pt x="2267235" y="3199574"/>
                    <a:pt x="2078040" y="3222828"/>
                  </a:cubicBezTo>
                  <a:cubicBezTo>
                    <a:pt x="1888845" y="3246082"/>
                    <a:pt x="1699725" y="3172329"/>
                    <a:pt x="1587716" y="3222828"/>
                  </a:cubicBezTo>
                  <a:cubicBezTo>
                    <a:pt x="1475707" y="3273327"/>
                    <a:pt x="1321249" y="3194735"/>
                    <a:pt x="1144089" y="3222828"/>
                  </a:cubicBezTo>
                  <a:cubicBezTo>
                    <a:pt x="966929" y="3250921"/>
                    <a:pt x="812885" y="3207541"/>
                    <a:pt x="653765" y="3222828"/>
                  </a:cubicBezTo>
                  <a:cubicBezTo>
                    <a:pt x="494645" y="3238115"/>
                    <a:pt x="177379" y="3209146"/>
                    <a:pt x="0" y="3222828"/>
                  </a:cubicBezTo>
                  <a:cubicBezTo>
                    <a:pt x="-56834" y="3028673"/>
                    <a:pt x="10388" y="2776772"/>
                    <a:pt x="0" y="2653462"/>
                  </a:cubicBezTo>
                  <a:cubicBezTo>
                    <a:pt x="-10388" y="2530152"/>
                    <a:pt x="43315" y="2341477"/>
                    <a:pt x="0" y="2213009"/>
                  </a:cubicBezTo>
                  <a:cubicBezTo>
                    <a:pt x="-43315" y="2084541"/>
                    <a:pt x="20381" y="1941455"/>
                    <a:pt x="0" y="1740327"/>
                  </a:cubicBezTo>
                  <a:cubicBezTo>
                    <a:pt x="-20381" y="1539199"/>
                    <a:pt x="34193" y="1503730"/>
                    <a:pt x="0" y="1267646"/>
                  </a:cubicBezTo>
                  <a:cubicBezTo>
                    <a:pt x="-34193" y="1031562"/>
                    <a:pt x="270" y="824397"/>
                    <a:pt x="0" y="698279"/>
                  </a:cubicBezTo>
                  <a:cubicBezTo>
                    <a:pt x="-270" y="572161"/>
                    <a:pt x="27677" y="207670"/>
                    <a:pt x="0" y="0"/>
                  </a:cubicBezTo>
                  <a:close/>
                </a:path>
              </a:pathLst>
            </a:custGeom>
            <a:noFill/>
            <a:ln w="76200">
              <a:solidFill>
                <a:srgbClr val="FA7E09"/>
              </a:solidFill>
              <a:extLst>
                <a:ext uri="{C807C97D-BFC1-408E-A445-0C87EB9F89A2}">
                  <ask:lineSketchStyleProps xmlns:ask="http://schemas.microsoft.com/office/drawing/2018/sketchyshapes" sd="148831820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  <p:pic>
          <p:nvPicPr>
            <p:cNvPr id="7" name="Google Shape;159;p23">
              <a:extLst>
                <a:ext uri="{FF2B5EF4-FFF2-40B4-BE49-F238E27FC236}">
                  <a16:creationId xmlns:a16="http://schemas.microsoft.com/office/drawing/2014/main" id="{3BA2BEE7-3C25-A5BA-CEED-1923022233C0}"/>
                </a:ext>
              </a:extLst>
            </p:cNvPr>
            <p:cNvPicPr preferRelativeResize="0"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940" b="91042" l="3097" r="92623">
                          <a14:foregroundMark x1="16940" y1="9542" x2="16940" y2="9542"/>
                          <a14:foregroundMark x1="11840" y1="14411" x2="11840" y2="14411"/>
                          <a14:foregroundMark x1="11658" y1="16845" x2="11658" y2="16845"/>
                          <a14:foregroundMark x1="11384" y1="19864" x2="6740" y2="29211"/>
                          <a14:foregroundMark x1="7741" y1="32619" x2="8379" y2="40117"/>
                          <a14:foregroundMark x1="3916" y1="30088" x2="3916" y2="30088"/>
                          <a14:foregroundMark x1="18852" y1="5940" x2="18852" y2="5940"/>
                          <a14:foregroundMark x1="91439" y1="23759" x2="91439" y2="23759"/>
                          <a14:foregroundMark x1="73953" y1="91042" x2="73953" y2="91042"/>
                          <a14:foregroundMark x1="92714" y1="83544" x2="92714" y2="83544"/>
                          <a14:foregroundMark x1="3097" y1="30769" x2="3097" y2="30769"/>
                        </a14:backgroundRemoval>
                      </a14:imgEffect>
                    </a14:imgLayer>
                  </a14:imgProps>
                </a:ext>
              </a:extLst>
            </a:blip>
            <a:srcRect l="1379" r="4359"/>
            <a:stretch/>
          </p:blipFill>
          <p:spPr>
            <a:xfrm>
              <a:off x="4071471" y="2260160"/>
              <a:ext cx="4079696" cy="404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4A1E3D09-1B62-ABCF-C88B-C9C52B0CD369}"/>
                </a:ext>
              </a:extLst>
            </p:cNvPr>
            <p:cNvSpPr/>
            <p:nvPr/>
          </p:nvSpPr>
          <p:spPr>
            <a:xfrm>
              <a:off x="3400414" y="1329942"/>
              <a:ext cx="3771582" cy="3771582"/>
            </a:xfrm>
            <a:prstGeom prst="flowChartConnector">
              <a:avLst/>
            </a:prstGeom>
            <a:solidFill>
              <a:srgbClr val="FFCC00"/>
            </a:solidFill>
            <a:ln w="76200">
              <a:solidFill>
                <a:srgbClr val="FA7E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Graphic 8" descr="Badge Question Mark with solid fill">
              <a:extLst>
                <a:ext uri="{FF2B5EF4-FFF2-40B4-BE49-F238E27FC236}">
                  <a16:creationId xmlns:a16="http://schemas.microsoft.com/office/drawing/2014/main" id="{B39B8C2D-6963-BBF4-A180-DC95DB1EA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90580" y="2420108"/>
              <a:ext cx="1591250" cy="1591250"/>
            </a:xfrm>
            <a:prstGeom prst="rect">
              <a:avLst/>
            </a:prstGeom>
          </p:spPr>
        </p:pic>
      </p:grpSp>
      <p:sp>
        <p:nvSpPr>
          <p:cNvPr id="3" name="Google Shape;138;p21">
            <a:extLst>
              <a:ext uri="{FF2B5EF4-FFF2-40B4-BE49-F238E27FC236}">
                <a16:creationId xmlns:a16="http://schemas.microsoft.com/office/drawing/2014/main" id="{226A6371-2CEA-EE62-E641-6DDF18B88263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665018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nl-NL" dirty="0">
                <a:solidFill>
                  <a:srgbClr val="FA7E09"/>
                </a:solidFill>
                <a:latin typeface="Gill Sans MT" panose="020B0502020104020203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0748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16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0751C9-6EFD-9703-83B2-1943B737E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B67B11-1E91-9D16-B571-CA5813BDE736}"/>
              </a:ext>
            </a:extLst>
          </p:cNvPr>
          <p:cNvSpPr txBox="1"/>
          <p:nvPr/>
        </p:nvSpPr>
        <p:spPr>
          <a:xfrm>
            <a:off x="0" y="3970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algn="ctr">
              <a:spcBef>
                <a:spcPts val="0"/>
              </a:spcBef>
              <a:buSzPts val="2100"/>
            </a:pPr>
            <a:r>
              <a:rPr lang="nl-NL" sz="4400" b="1" i="1" dirty="0">
                <a:solidFill>
                  <a:srgbClr val="FA7E09"/>
                </a:solidFill>
              </a:rPr>
              <a:t>Waarschijnlijk</a:t>
            </a:r>
            <a:r>
              <a:rPr lang="nl-NL" sz="4400" b="1" dirty="0">
                <a:solidFill>
                  <a:srgbClr val="FA7E09"/>
                </a:solidFill>
              </a:rPr>
              <a:t> een leeuw…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31C72D-69AE-61B1-E474-BC9C78734FC0}"/>
              </a:ext>
            </a:extLst>
          </p:cNvPr>
          <p:cNvSpPr txBox="1"/>
          <p:nvPr/>
        </p:nvSpPr>
        <p:spPr>
          <a:xfrm>
            <a:off x="3934393" y="3238160"/>
            <a:ext cx="4669753" cy="3222828"/>
          </a:xfrm>
          <a:custGeom>
            <a:avLst/>
            <a:gdLst>
              <a:gd name="connsiteX0" fmla="*/ 0 w 4669753"/>
              <a:gd name="connsiteY0" fmla="*/ 0 h 3222828"/>
              <a:gd name="connsiteX1" fmla="*/ 630417 w 4669753"/>
              <a:gd name="connsiteY1" fmla="*/ 0 h 3222828"/>
              <a:gd name="connsiteX2" fmla="*/ 1167438 w 4669753"/>
              <a:gd name="connsiteY2" fmla="*/ 0 h 3222828"/>
              <a:gd name="connsiteX3" fmla="*/ 1797855 w 4669753"/>
              <a:gd name="connsiteY3" fmla="*/ 0 h 3222828"/>
              <a:gd name="connsiteX4" fmla="*/ 2428272 w 4669753"/>
              <a:gd name="connsiteY4" fmla="*/ 0 h 3222828"/>
              <a:gd name="connsiteX5" fmla="*/ 3058688 w 4669753"/>
              <a:gd name="connsiteY5" fmla="*/ 0 h 3222828"/>
              <a:gd name="connsiteX6" fmla="*/ 3735802 w 4669753"/>
              <a:gd name="connsiteY6" fmla="*/ 0 h 3222828"/>
              <a:gd name="connsiteX7" fmla="*/ 4669753 w 4669753"/>
              <a:gd name="connsiteY7" fmla="*/ 0 h 3222828"/>
              <a:gd name="connsiteX8" fmla="*/ 4669753 w 4669753"/>
              <a:gd name="connsiteY8" fmla="*/ 504910 h 3222828"/>
              <a:gd name="connsiteX9" fmla="*/ 4669753 w 4669753"/>
              <a:gd name="connsiteY9" fmla="*/ 1009819 h 3222828"/>
              <a:gd name="connsiteX10" fmla="*/ 4669753 w 4669753"/>
              <a:gd name="connsiteY10" fmla="*/ 1450273 h 3222828"/>
              <a:gd name="connsiteX11" fmla="*/ 4669753 w 4669753"/>
              <a:gd name="connsiteY11" fmla="*/ 2019639 h 3222828"/>
              <a:gd name="connsiteX12" fmla="*/ 4669753 w 4669753"/>
              <a:gd name="connsiteY12" fmla="*/ 2492320 h 3222828"/>
              <a:gd name="connsiteX13" fmla="*/ 4669753 w 4669753"/>
              <a:gd name="connsiteY13" fmla="*/ 3222828 h 3222828"/>
              <a:gd name="connsiteX14" fmla="*/ 4226126 w 4669753"/>
              <a:gd name="connsiteY14" fmla="*/ 3222828 h 3222828"/>
              <a:gd name="connsiteX15" fmla="*/ 3735802 w 4669753"/>
              <a:gd name="connsiteY15" fmla="*/ 3222828 h 3222828"/>
              <a:gd name="connsiteX16" fmla="*/ 3198781 w 4669753"/>
              <a:gd name="connsiteY16" fmla="*/ 3222828 h 3222828"/>
              <a:gd name="connsiteX17" fmla="*/ 2755154 w 4669753"/>
              <a:gd name="connsiteY17" fmla="*/ 3222828 h 3222828"/>
              <a:gd name="connsiteX18" fmla="*/ 2078040 w 4669753"/>
              <a:gd name="connsiteY18" fmla="*/ 3222828 h 3222828"/>
              <a:gd name="connsiteX19" fmla="*/ 1587716 w 4669753"/>
              <a:gd name="connsiteY19" fmla="*/ 3222828 h 3222828"/>
              <a:gd name="connsiteX20" fmla="*/ 1144089 w 4669753"/>
              <a:gd name="connsiteY20" fmla="*/ 3222828 h 3222828"/>
              <a:gd name="connsiteX21" fmla="*/ 653765 w 4669753"/>
              <a:gd name="connsiteY21" fmla="*/ 3222828 h 3222828"/>
              <a:gd name="connsiteX22" fmla="*/ 0 w 4669753"/>
              <a:gd name="connsiteY22" fmla="*/ 3222828 h 3222828"/>
              <a:gd name="connsiteX23" fmla="*/ 0 w 4669753"/>
              <a:gd name="connsiteY23" fmla="*/ 2653462 h 3222828"/>
              <a:gd name="connsiteX24" fmla="*/ 0 w 4669753"/>
              <a:gd name="connsiteY24" fmla="*/ 2213009 h 3222828"/>
              <a:gd name="connsiteX25" fmla="*/ 0 w 4669753"/>
              <a:gd name="connsiteY25" fmla="*/ 1740327 h 3222828"/>
              <a:gd name="connsiteX26" fmla="*/ 0 w 4669753"/>
              <a:gd name="connsiteY26" fmla="*/ 1267646 h 3222828"/>
              <a:gd name="connsiteX27" fmla="*/ 0 w 4669753"/>
              <a:gd name="connsiteY27" fmla="*/ 698279 h 3222828"/>
              <a:gd name="connsiteX28" fmla="*/ 0 w 4669753"/>
              <a:gd name="connsiteY28" fmla="*/ 0 h 322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69753" h="3222828" extrusionOk="0">
                <a:moveTo>
                  <a:pt x="0" y="0"/>
                </a:moveTo>
                <a:cubicBezTo>
                  <a:pt x="128034" y="-35427"/>
                  <a:pt x="392126" y="8748"/>
                  <a:pt x="630417" y="0"/>
                </a:cubicBezTo>
                <a:cubicBezTo>
                  <a:pt x="868708" y="-8748"/>
                  <a:pt x="945924" y="56748"/>
                  <a:pt x="1167438" y="0"/>
                </a:cubicBezTo>
                <a:cubicBezTo>
                  <a:pt x="1388952" y="-56748"/>
                  <a:pt x="1528468" y="761"/>
                  <a:pt x="1797855" y="0"/>
                </a:cubicBezTo>
                <a:cubicBezTo>
                  <a:pt x="2067242" y="-761"/>
                  <a:pt x="2135909" y="47025"/>
                  <a:pt x="2428272" y="0"/>
                </a:cubicBezTo>
                <a:cubicBezTo>
                  <a:pt x="2720635" y="-47025"/>
                  <a:pt x="2797442" y="36374"/>
                  <a:pt x="3058688" y="0"/>
                </a:cubicBezTo>
                <a:cubicBezTo>
                  <a:pt x="3319934" y="-36374"/>
                  <a:pt x="3472131" y="39352"/>
                  <a:pt x="3735802" y="0"/>
                </a:cubicBezTo>
                <a:cubicBezTo>
                  <a:pt x="3999473" y="-39352"/>
                  <a:pt x="4292281" y="80848"/>
                  <a:pt x="4669753" y="0"/>
                </a:cubicBezTo>
                <a:cubicBezTo>
                  <a:pt x="4669852" y="183675"/>
                  <a:pt x="4638833" y="401410"/>
                  <a:pt x="4669753" y="504910"/>
                </a:cubicBezTo>
                <a:cubicBezTo>
                  <a:pt x="4700673" y="608410"/>
                  <a:pt x="4642885" y="810651"/>
                  <a:pt x="4669753" y="1009819"/>
                </a:cubicBezTo>
                <a:cubicBezTo>
                  <a:pt x="4696621" y="1208987"/>
                  <a:pt x="4618471" y="1340340"/>
                  <a:pt x="4669753" y="1450273"/>
                </a:cubicBezTo>
                <a:cubicBezTo>
                  <a:pt x="4721035" y="1560206"/>
                  <a:pt x="4605432" y="1905558"/>
                  <a:pt x="4669753" y="2019639"/>
                </a:cubicBezTo>
                <a:cubicBezTo>
                  <a:pt x="4734074" y="2133720"/>
                  <a:pt x="4657620" y="2381097"/>
                  <a:pt x="4669753" y="2492320"/>
                </a:cubicBezTo>
                <a:cubicBezTo>
                  <a:pt x="4681886" y="2603543"/>
                  <a:pt x="4622427" y="2946144"/>
                  <a:pt x="4669753" y="3222828"/>
                </a:cubicBezTo>
                <a:cubicBezTo>
                  <a:pt x="4463007" y="3270209"/>
                  <a:pt x="4347204" y="3192373"/>
                  <a:pt x="4226126" y="3222828"/>
                </a:cubicBezTo>
                <a:cubicBezTo>
                  <a:pt x="4105048" y="3253283"/>
                  <a:pt x="3862396" y="3199332"/>
                  <a:pt x="3735802" y="3222828"/>
                </a:cubicBezTo>
                <a:cubicBezTo>
                  <a:pt x="3609208" y="3246324"/>
                  <a:pt x="3433134" y="3215966"/>
                  <a:pt x="3198781" y="3222828"/>
                </a:cubicBezTo>
                <a:cubicBezTo>
                  <a:pt x="2964428" y="3229690"/>
                  <a:pt x="2879536" y="3205123"/>
                  <a:pt x="2755154" y="3222828"/>
                </a:cubicBezTo>
                <a:cubicBezTo>
                  <a:pt x="2630772" y="3240533"/>
                  <a:pt x="2267235" y="3199574"/>
                  <a:pt x="2078040" y="3222828"/>
                </a:cubicBezTo>
                <a:cubicBezTo>
                  <a:pt x="1888845" y="3246082"/>
                  <a:pt x="1699725" y="3172329"/>
                  <a:pt x="1587716" y="3222828"/>
                </a:cubicBezTo>
                <a:cubicBezTo>
                  <a:pt x="1475707" y="3273327"/>
                  <a:pt x="1321249" y="3194735"/>
                  <a:pt x="1144089" y="3222828"/>
                </a:cubicBezTo>
                <a:cubicBezTo>
                  <a:pt x="966929" y="3250921"/>
                  <a:pt x="812885" y="3207541"/>
                  <a:pt x="653765" y="3222828"/>
                </a:cubicBezTo>
                <a:cubicBezTo>
                  <a:pt x="494645" y="3238115"/>
                  <a:pt x="177379" y="3209146"/>
                  <a:pt x="0" y="3222828"/>
                </a:cubicBezTo>
                <a:cubicBezTo>
                  <a:pt x="-56834" y="3028673"/>
                  <a:pt x="10388" y="2776772"/>
                  <a:pt x="0" y="2653462"/>
                </a:cubicBezTo>
                <a:cubicBezTo>
                  <a:pt x="-10388" y="2530152"/>
                  <a:pt x="43315" y="2341477"/>
                  <a:pt x="0" y="2213009"/>
                </a:cubicBezTo>
                <a:cubicBezTo>
                  <a:pt x="-43315" y="2084541"/>
                  <a:pt x="20381" y="1941455"/>
                  <a:pt x="0" y="1740327"/>
                </a:cubicBezTo>
                <a:cubicBezTo>
                  <a:pt x="-20381" y="1539199"/>
                  <a:pt x="34193" y="1503730"/>
                  <a:pt x="0" y="1267646"/>
                </a:cubicBezTo>
                <a:cubicBezTo>
                  <a:pt x="-34193" y="1031562"/>
                  <a:pt x="270" y="824397"/>
                  <a:pt x="0" y="698279"/>
                </a:cubicBezTo>
                <a:cubicBezTo>
                  <a:pt x="-270" y="572161"/>
                  <a:pt x="27677" y="207670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A7E09"/>
            </a:solidFill>
            <a:extLst>
              <a:ext uri="{C807C97D-BFC1-408E-A445-0C87EB9F89A2}">
                <ask:lineSketchStyleProps xmlns:ask="http://schemas.microsoft.com/office/drawing/2018/sketchyshapes" sd="14883182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Google Shape;159;p23">
            <a:extLst>
              <a:ext uri="{FF2B5EF4-FFF2-40B4-BE49-F238E27FC236}">
                <a16:creationId xmlns:a16="http://schemas.microsoft.com/office/drawing/2014/main" id="{398A0847-E372-4B0C-AA56-BACD4443E296}"/>
              </a:ext>
            </a:extLst>
          </p:cNvPr>
          <p:cNvPicPr preferRelativeResize="0"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40" b="91042" l="3097" r="92623">
                        <a14:foregroundMark x1="16940" y1="9542" x2="16940" y2="9542"/>
                        <a14:foregroundMark x1="11840" y1="14411" x2="11840" y2="14411"/>
                        <a14:foregroundMark x1="11658" y1="16845" x2="11658" y2="16845"/>
                        <a14:foregroundMark x1="11384" y1="19864" x2="6740" y2="29211"/>
                        <a14:foregroundMark x1="7741" y1="32619" x2="8379" y2="40117"/>
                        <a14:foregroundMark x1="3916" y1="30088" x2="3916" y2="30088"/>
                        <a14:foregroundMark x1="18852" y1="5940" x2="18852" y2="5940"/>
                        <a14:foregroundMark x1="91439" y1="23759" x2="91439" y2="23759"/>
                        <a14:foregroundMark x1="73953" y1="91042" x2="73953" y2="91042"/>
                        <a14:foregroundMark x1="92714" y1="83544" x2="92714" y2="83544"/>
                        <a14:foregroundMark x1="3097" y1="30769" x2="3097" y2="30769"/>
                      </a14:backgroundRemoval>
                    </a14:imgEffect>
                  </a14:imgLayer>
                </a14:imgProps>
              </a:ext>
            </a:extLst>
          </a:blip>
          <a:srcRect l="1379" r="4359"/>
          <a:stretch/>
        </p:blipFill>
        <p:spPr>
          <a:xfrm>
            <a:off x="4258911" y="2260160"/>
            <a:ext cx="4079696" cy="4048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3B71BC5-8EE1-5968-0AC8-84D1B2415E91}"/>
              </a:ext>
            </a:extLst>
          </p:cNvPr>
          <p:cNvGrpSpPr/>
          <p:nvPr/>
        </p:nvGrpSpPr>
        <p:grpSpPr>
          <a:xfrm>
            <a:off x="-102728" y="1474348"/>
            <a:ext cx="3771582" cy="3771582"/>
            <a:chOff x="3587854" y="1329942"/>
            <a:chExt cx="3771582" cy="3771582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1FB4140D-8B78-C3EA-346E-D737E35392D6}"/>
                </a:ext>
              </a:extLst>
            </p:cNvPr>
            <p:cNvSpPr/>
            <p:nvPr/>
          </p:nvSpPr>
          <p:spPr>
            <a:xfrm>
              <a:off x="3587854" y="1329942"/>
              <a:ext cx="3771582" cy="3771582"/>
            </a:xfrm>
            <a:prstGeom prst="flowChartConnector">
              <a:avLst/>
            </a:prstGeom>
            <a:solidFill>
              <a:srgbClr val="FFCC00"/>
            </a:solidFill>
            <a:ln w="76200">
              <a:solidFill>
                <a:srgbClr val="FA7E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Graphic 8" descr="Badge Question Mark with solid fill">
              <a:extLst>
                <a:ext uri="{FF2B5EF4-FFF2-40B4-BE49-F238E27FC236}">
                  <a16:creationId xmlns:a16="http://schemas.microsoft.com/office/drawing/2014/main" id="{1E19B597-B1D8-B227-C83D-9D3D3DAD7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020" y="2420108"/>
              <a:ext cx="1591250" cy="1591250"/>
            </a:xfrm>
            <a:prstGeom prst="rect">
              <a:avLst/>
            </a:prstGeom>
          </p:spPr>
        </p:pic>
      </p:grpSp>
      <p:sp>
        <p:nvSpPr>
          <p:cNvPr id="4" name="Google Shape;138;p21">
            <a:extLst>
              <a:ext uri="{FF2B5EF4-FFF2-40B4-BE49-F238E27FC236}">
                <a16:creationId xmlns:a16="http://schemas.microsoft.com/office/drawing/2014/main" id="{9BBFF87D-1F4F-79DE-B636-FB1838ED18C0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665018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nl-NL" dirty="0">
                <a:solidFill>
                  <a:srgbClr val="FA7E09"/>
                </a:solidFill>
                <a:latin typeface="Gill Sans MT" panose="020B0502020104020203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17198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16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24C628-6B58-9391-CF1B-CA2CE72B2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p21">
            <a:extLst>
              <a:ext uri="{FF2B5EF4-FFF2-40B4-BE49-F238E27FC236}">
                <a16:creationId xmlns:a16="http://schemas.microsoft.com/office/drawing/2014/main" id="{C4E97574-4EB0-1336-5AC0-A5EC41FCCF08}"/>
              </a:ext>
            </a:extLst>
          </p:cNvPr>
          <p:cNvSpPr txBox="1">
            <a:spLocks/>
          </p:cNvSpPr>
          <p:nvPr/>
        </p:nvSpPr>
        <p:spPr>
          <a:xfrm>
            <a:off x="415425" y="610188"/>
            <a:ext cx="8520600" cy="978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457200">
              <a:spcBef>
                <a:spcPts val="0"/>
              </a:spcBef>
            </a:pPr>
            <a:r>
              <a:rPr lang="nl-NL" dirty="0"/>
              <a:t>Onderzoek het onzichtbare</a:t>
            </a:r>
          </a:p>
        </p:txBody>
      </p:sp>
      <p:pic>
        <p:nvPicPr>
          <p:cNvPr id="5" name="Google Shape;140;p21">
            <a:extLst>
              <a:ext uri="{FF2B5EF4-FFF2-40B4-BE49-F238E27FC236}">
                <a16:creationId xmlns:a16="http://schemas.microsoft.com/office/drawing/2014/main" id="{5FD7A9C0-68AE-7F18-1E09-4C11F4FD24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6170"/>
          <a:stretch/>
        </p:blipFill>
        <p:spPr>
          <a:xfrm>
            <a:off x="415425" y="745000"/>
            <a:ext cx="845051" cy="7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38;p21">
            <a:extLst>
              <a:ext uri="{FF2B5EF4-FFF2-40B4-BE49-F238E27FC236}">
                <a16:creationId xmlns:a16="http://schemas.microsoft.com/office/drawing/2014/main" id="{D3A6B749-0A4D-2E13-C9C6-1BECCFB4068A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665018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nl-NL" dirty="0">
                <a:solidFill>
                  <a:srgbClr val="FA7E09"/>
                </a:solidFill>
                <a:latin typeface="Gill Sans MT" panose="020B0502020104020203" pitchFamily="34" charset="0"/>
              </a:rPr>
              <a:t>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95169B-46D2-CF66-D3C1-996AEBFF43A0}"/>
              </a:ext>
            </a:extLst>
          </p:cNvPr>
          <p:cNvSpPr txBox="1"/>
          <p:nvPr/>
        </p:nvSpPr>
        <p:spPr>
          <a:xfrm rot="21173002">
            <a:off x="7051421" y="3614680"/>
            <a:ext cx="4376851" cy="2655828"/>
          </a:xfrm>
          <a:custGeom>
            <a:avLst/>
            <a:gdLst>
              <a:gd name="connsiteX0" fmla="*/ 0 w 4376851"/>
              <a:gd name="connsiteY0" fmla="*/ 0 h 2655828"/>
              <a:gd name="connsiteX1" fmla="*/ 590875 w 4376851"/>
              <a:gd name="connsiteY1" fmla="*/ 0 h 2655828"/>
              <a:gd name="connsiteX2" fmla="*/ 1094213 w 4376851"/>
              <a:gd name="connsiteY2" fmla="*/ 0 h 2655828"/>
              <a:gd name="connsiteX3" fmla="*/ 1685088 w 4376851"/>
              <a:gd name="connsiteY3" fmla="*/ 0 h 2655828"/>
              <a:gd name="connsiteX4" fmla="*/ 2275963 w 4376851"/>
              <a:gd name="connsiteY4" fmla="*/ 0 h 2655828"/>
              <a:gd name="connsiteX5" fmla="*/ 2866837 w 4376851"/>
              <a:gd name="connsiteY5" fmla="*/ 0 h 2655828"/>
              <a:gd name="connsiteX6" fmla="*/ 3501481 w 4376851"/>
              <a:gd name="connsiteY6" fmla="*/ 0 h 2655828"/>
              <a:gd name="connsiteX7" fmla="*/ 4376851 w 4376851"/>
              <a:gd name="connsiteY7" fmla="*/ 0 h 2655828"/>
              <a:gd name="connsiteX8" fmla="*/ 4376851 w 4376851"/>
              <a:gd name="connsiteY8" fmla="*/ 504607 h 2655828"/>
              <a:gd name="connsiteX9" fmla="*/ 4376851 w 4376851"/>
              <a:gd name="connsiteY9" fmla="*/ 1009215 h 2655828"/>
              <a:gd name="connsiteX10" fmla="*/ 4376851 w 4376851"/>
              <a:gd name="connsiteY10" fmla="*/ 1460705 h 2655828"/>
              <a:gd name="connsiteX11" fmla="*/ 4376851 w 4376851"/>
              <a:gd name="connsiteY11" fmla="*/ 2018429 h 2655828"/>
              <a:gd name="connsiteX12" fmla="*/ 4376851 w 4376851"/>
              <a:gd name="connsiteY12" fmla="*/ 2655828 h 2655828"/>
              <a:gd name="connsiteX13" fmla="*/ 3961050 w 4376851"/>
              <a:gd name="connsiteY13" fmla="*/ 2655828 h 2655828"/>
              <a:gd name="connsiteX14" fmla="*/ 3326407 w 4376851"/>
              <a:gd name="connsiteY14" fmla="*/ 2655828 h 2655828"/>
              <a:gd name="connsiteX15" fmla="*/ 2866837 w 4376851"/>
              <a:gd name="connsiteY15" fmla="*/ 2655828 h 2655828"/>
              <a:gd name="connsiteX16" fmla="*/ 2363500 w 4376851"/>
              <a:gd name="connsiteY16" fmla="*/ 2655828 h 2655828"/>
              <a:gd name="connsiteX17" fmla="*/ 1947699 w 4376851"/>
              <a:gd name="connsiteY17" fmla="*/ 2655828 h 2655828"/>
              <a:gd name="connsiteX18" fmla="*/ 1313055 w 4376851"/>
              <a:gd name="connsiteY18" fmla="*/ 2655828 h 2655828"/>
              <a:gd name="connsiteX19" fmla="*/ 853486 w 4376851"/>
              <a:gd name="connsiteY19" fmla="*/ 2655828 h 2655828"/>
              <a:gd name="connsiteX20" fmla="*/ 0 w 4376851"/>
              <a:gd name="connsiteY20" fmla="*/ 2655828 h 2655828"/>
              <a:gd name="connsiteX21" fmla="*/ 0 w 4376851"/>
              <a:gd name="connsiteY21" fmla="*/ 2177779 h 2655828"/>
              <a:gd name="connsiteX22" fmla="*/ 0 w 4376851"/>
              <a:gd name="connsiteY22" fmla="*/ 1620055 h 2655828"/>
              <a:gd name="connsiteX23" fmla="*/ 0 w 4376851"/>
              <a:gd name="connsiteY23" fmla="*/ 1035773 h 2655828"/>
              <a:gd name="connsiteX24" fmla="*/ 0 w 4376851"/>
              <a:gd name="connsiteY24" fmla="*/ 584282 h 2655828"/>
              <a:gd name="connsiteX25" fmla="*/ 0 w 4376851"/>
              <a:gd name="connsiteY25" fmla="*/ 0 h 265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76851" h="2655828" extrusionOk="0">
                <a:moveTo>
                  <a:pt x="0" y="0"/>
                </a:moveTo>
                <a:cubicBezTo>
                  <a:pt x="136304" y="-24131"/>
                  <a:pt x="339442" y="15615"/>
                  <a:pt x="590875" y="0"/>
                </a:cubicBezTo>
                <a:cubicBezTo>
                  <a:pt x="842308" y="-15615"/>
                  <a:pt x="928625" y="18754"/>
                  <a:pt x="1094213" y="0"/>
                </a:cubicBezTo>
                <a:cubicBezTo>
                  <a:pt x="1259801" y="-18754"/>
                  <a:pt x="1518731" y="10620"/>
                  <a:pt x="1685088" y="0"/>
                </a:cubicBezTo>
                <a:cubicBezTo>
                  <a:pt x="1851445" y="-10620"/>
                  <a:pt x="2077835" y="56879"/>
                  <a:pt x="2275963" y="0"/>
                </a:cubicBezTo>
                <a:cubicBezTo>
                  <a:pt x="2474091" y="-56879"/>
                  <a:pt x="2596387" y="44061"/>
                  <a:pt x="2866837" y="0"/>
                </a:cubicBezTo>
                <a:cubicBezTo>
                  <a:pt x="3137287" y="-44061"/>
                  <a:pt x="3277813" y="9234"/>
                  <a:pt x="3501481" y="0"/>
                </a:cubicBezTo>
                <a:cubicBezTo>
                  <a:pt x="3725149" y="-9234"/>
                  <a:pt x="4055676" y="78109"/>
                  <a:pt x="4376851" y="0"/>
                </a:cubicBezTo>
                <a:cubicBezTo>
                  <a:pt x="4423441" y="109492"/>
                  <a:pt x="4371461" y="323397"/>
                  <a:pt x="4376851" y="504607"/>
                </a:cubicBezTo>
                <a:cubicBezTo>
                  <a:pt x="4382241" y="685817"/>
                  <a:pt x="4316895" y="908160"/>
                  <a:pt x="4376851" y="1009215"/>
                </a:cubicBezTo>
                <a:cubicBezTo>
                  <a:pt x="4436807" y="1110270"/>
                  <a:pt x="4343685" y="1274410"/>
                  <a:pt x="4376851" y="1460705"/>
                </a:cubicBezTo>
                <a:cubicBezTo>
                  <a:pt x="4410017" y="1647000"/>
                  <a:pt x="4316891" y="1771419"/>
                  <a:pt x="4376851" y="2018429"/>
                </a:cubicBezTo>
                <a:cubicBezTo>
                  <a:pt x="4436811" y="2265439"/>
                  <a:pt x="4304971" y="2483677"/>
                  <a:pt x="4376851" y="2655828"/>
                </a:cubicBezTo>
                <a:cubicBezTo>
                  <a:pt x="4255106" y="2702769"/>
                  <a:pt x="4162184" y="2624948"/>
                  <a:pt x="3961050" y="2655828"/>
                </a:cubicBezTo>
                <a:cubicBezTo>
                  <a:pt x="3759916" y="2686708"/>
                  <a:pt x="3512319" y="2617221"/>
                  <a:pt x="3326407" y="2655828"/>
                </a:cubicBezTo>
                <a:cubicBezTo>
                  <a:pt x="3140495" y="2694435"/>
                  <a:pt x="3041361" y="2640176"/>
                  <a:pt x="2866837" y="2655828"/>
                </a:cubicBezTo>
                <a:cubicBezTo>
                  <a:pt x="2692313" y="2671480"/>
                  <a:pt x="2584571" y="2596776"/>
                  <a:pt x="2363500" y="2655828"/>
                </a:cubicBezTo>
                <a:cubicBezTo>
                  <a:pt x="2142429" y="2714880"/>
                  <a:pt x="2114224" y="2640101"/>
                  <a:pt x="1947699" y="2655828"/>
                </a:cubicBezTo>
                <a:cubicBezTo>
                  <a:pt x="1781174" y="2671555"/>
                  <a:pt x="1611789" y="2602171"/>
                  <a:pt x="1313055" y="2655828"/>
                </a:cubicBezTo>
                <a:cubicBezTo>
                  <a:pt x="1014321" y="2709485"/>
                  <a:pt x="995833" y="2617381"/>
                  <a:pt x="853486" y="2655828"/>
                </a:cubicBezTo>
                <a:cubicBezTo>
                  <a:pt x="711139" y="2694275"/>
                  <a:pt x="220323" y="2599207"/>
                  <a:pt x="0" y="2655828"/>
                </a:cubicBezTo>
                <a:cubicBezTo>
                  <a:pt x="-32818" y="2546459"/>
                  <a:pt x="32600" y="2300198"/>
                  <a:pt x="0" y="2177779"/>
                </a:cubicBezTo>
                <a:cubicBezTo>
                  <a:pt x="-32600" y="2055360"/>
                  <a:pt x="9171" y="1843587"/>
                  <a:pt x="0" y="1620055"/>
                </a:cubicBezTo>
                <a:cubicBezTo>
                  <a:pt x="-9171" y="1396523"/>
                  <a:pt x="67812" y="1206498"/>
                  <a:pt x="0" y="1035773"/>
                </a:cubicBezTo>
                <a:cubicBezTo>
                  <a:pt x="-67812" y="865048"/>
                  <a:pt x="28927" y="724331"/>
                  <a:pt x="0" y="584282"/>
                </a:cubicBezTo>
                <a:cubicBezTo>
                  <a:pt x="-28927" y="444233"/>
                  <a:pt x="778" y="26760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A7E09"/>
            </a:solidFill>
            <a:extLst>
              <a:ext uri="{C807C97D-BFC1-408E-A445-0C87EB9F89A2}">
                <ask:lineSketchStyleProps xmlns:ask="http://schemas.microsoft.com/office/drawing/2018/sketchyshapes" sd="14883182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2B1B61-4E27-AE66-6F79-3A16ADCABE45}"/>
              </a:ext>
            </a:extLst>
          </p:cNvPr>
          <p:cNvGrpSpPr/>
          <p:nvPr/>
        </p:nvGrpSpPr>
        <p:grpSpPr>
          <a:xfrm>
            <a:off x="6769023" y="3949304"/>
            <a:ext cx="5175115" cy="2142221"/>
            <a:chOff x="6769023" y="3949304"/>
            <a:chExt cx="5175115" cy="2142221"/>
          </a:xfrm>
        </p:grpSpPr>
        <p:pic>
          <p:nvPicPr>
            <p:cNvPr id="10" name="Picture 9" descr="A group of bottles with blue liquid&#10;&#10;AI-generated content may be incorrect.">
              <a:extLst>
                <a:ext uri="{FF2B5EF4-FFF2-40B4-BE49-F238E27FC236}">
                  <a16:creationId xmlns:a16="http://schemas.microsoft.com/office/drawing/2014/main" id="{920BC412-E229-43DA-1FB8-976F58F92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4" t="36738" r="10555" b="23688"/>
            <a:stretch/>
          </p:blipFill>
          <p:spPr>
            <a:xfrm>
              <a:off x="6769023" y="3949304"/>
              <a:ext cx="5175115" cy="2142221"/>
            </a:xfrm>
            <a:prstGeom prst="rect">
              <a:avLst/>
            </a:prstGeom>
          </p:spPr>
        </p:pic>
        <p:sp>
          <p:nvSpPr>
            <p:cNvPr id="16" name="Google Shape;138;p21">
              <a:extLst>
                <a:ext uri="{FF2B5EF4-FFF2-40B4-BE49-F238E27FC236}">
                  <a16:creationId xmlns:a16="http://schemas.microsoft.com/office/drawing/2014/main" id="{DEE1EEC0-E950-4ED8-D053-6C82818AC1AF}"/>
                </a:ext>
              </a:extLst>
            </p:cNvPr>
            <p:cNvSpPr txBox="1">
              <a:spLocks/>
            </p:cNvSpPr>
            <p:nvPr/>
          </p:nvSpPr>
          <p:spPr>
            <a:xfrm>
              <a:off x="6994438" y="5282858"/>
              <a:ext cx="534770" cy="57400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5250" indent="0">
                <a:spcBef>
                  <a:spcPts val="0"/>
                </a:spcBef>
                <a:buSzPts val="2100"/>
                <a:buNone/>
              </a:pPr>
              <a:r>
                <a:rPr lang="nl-NL" dirty="0">
                  <a:latin typeface="Gill Sans MT" panose="020B0502020104020203" pitchFamily="34" charset="0"/>
                </a:rPr>
                <a:t>A</a:t>
              </a:r>
            </a:p>
          </p:txBody>
        </p:sp>
        <p:sp>
          <p:nvSpPr>
            <p:cNvPr id="17" name="Google Shape;138;p21">
              <a:extLst>
                <a:ext uri="{FF2B5EF4-FFF2-40B4-BE49-F238E27FC236}">
                  <a16:creationId xmlns:a16="http://schemas.microsoft.com/office/drawing/2014/main" id="{3B413FCE-39C3-9318-9DFD-E83D3054EBAC}"/>
                </a:ext>
              </a:extLst>
            </p:cNvPr>
            <p:cNvSpPr txBox="1">
              <a:spLocks/>
            </p:cNvSpPr>
            <p:nvPr/>
          </p:nvSpPr>
          <p:spPr>
            <a:xfrm>
              <a:off x="8330413" y="5282858"/>
              <a:ext cx="534770" cy="57400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5250" indent="0">
                <a:spcBef>
                  <a:spcPts val="0"/>
                </a:spcBef>
                <a:buSzPts val="2100"/>
                <a:buNone/>
              </a:pPr>
              <a:r>
                <a:rPr lang="nl-NL" dirty="0">
                  <a:latin typeface="Gill Sans MT" panose="020B0502020104020203" pitchFamily="34" charset="0"/>
                </a:rPr>
                <a:t>B</a:t>
              </a:r>
            </a:p>
          </p:txBody>
        </p:sp>
        <p:sp>
          <p:nvSpPr>
            <p:cNvPr id="18" name="Google Shape;138;p21">
              <a:extLst>
                <a:ext uri="{FF2B5EF4-FFF2-40B4-BE49-F238E27FC236}">
                  <a16:creationId xmlns:a16="http://schemas.microsoft.com/office/drawing/2014/main" id="{CA47131F-7A30-6490-3D89-5F0794E00D9C}"/>
                </a:ext>
              </a:extLst>
            </p:cNvPr>
            <p:cNvSpPr txBox="1">
              <a:spLocks/>
            </p:cNvSpPr>
            <p:nvPr/>
          </p:nvSpPr>
          <p:spPr>
            <a:xfrm>
              <a:off x="9659862" y="5282858"/>
              <a:ext cx="534770" cy="57400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5250" indent="0">
                <a:spcBef>
                  <a:spcPts val="0"/>
                </a:spcBef>
                <a:buSzPts val="2100"/>
                <a:buNone/>
              </a:pPr>
              <a:r>
                <a:rPr lang="nl-NL" dirty="0">
                  <a:latin typeface="Gill Sans MT" panose="020B0502020104020203" pitchFamily="34" charset="0"/>
                </a:rPr>
                <a:t>C</a:t>
              </a:r>
            </a:p>
          </p:txBody>
        </p:sp>
        <p:sp>
          <p:nvSpPr>
            <p:cNvPr id="19" name="Google Shape;138;p21">
              <a:extLst>
                <a:ext uri="{FF2B5EF4-FFF2-40B4-BE49-F238E27FC236}">
                  <a16:creationId xmlns:a16="http://schemas.microsoft.com/office/drawing/2014/main" id="{8CD7C307-9E8B-DD90-1877-8621784936B7}"/>
                </a:ext>
              </a:extLst>
            </p:cNvPr>
            <p:cNvSpPr txBox="1">
              <a:spLocks/>
            </p:cNvSpPr>
            <p:nvPr/>
          </p:nvSpPr>
          <p:spPr>
            <a:xfrm>
              <a:off x="10989306" y="5282858"/>
              <a:ext cx="534770" cy="57400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5250" indent="0">
                <a:spcBef>
                  <a:spcPts val="0"/>
                </a:spcBef>
                <a:buSzPts val="2100"/>
                <a:buNone/>
              </a:pPr>
              <a:r>
                <a:rPr lang="nl-NL" dirty="0">
                  <a:latin typeface="Gill Sans MT" panose="020B0502020104020203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056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16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5A2831-63FA-EDB9-C348-388F1681E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p21">
            <a:extLst>
              <a:ext uri="{FF2B5EF4-FFF2-40B4-BE49-F238E27FC236}">
                <a16:creationId xmlns:a16="http://schemas.microsoft.com/office/drawing/2014/main" id="{28D87524-9B03-1BA8-7ADC-943AFE021A24}"/>
              </a:ext>
            </a:extLst>
          </p:cNvPr>
          <p:cNvSpPr txBox="1">
            <a:spLocks/>
          </p:cNvSpPr>
          <p:nvPr/>
        </p:nvSpPr>
        <p:spPr>
          <a:xfrm>
            <a:off x="415425" y="610188"/>
            <a:ext cx="8520600" cy="978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457200">
              <a:spcBef>
                <a:spcPts val="0"/>
              </a:spcBef>
            </a:pPr>
            <a:r>
              <a:rPr lang="nl-NL" dirty="0"/>
              <a:t>Onderzoek het onzichtbare</a:t>
            </a:r>
          </a:p>
        </p:txBody>
      </p:sp>
      <p:pic>
        <p:nvPicPr>
          <p:cNvPr id="5" name="Google Shape;140;p21">
            <a:extLst>
              <a:ext uri="{FF2B5EF4-FFF2-40B4-BE49-F238E27FC236}">
                <a16:creationId xmlns:a16="http://schemas.microsoft.com/office/drawing/2014/main" id="{AEFAB2A0-7A8C-016F-2517-8C087F77AAF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6170"/>
          <a:stretch/>
        </p:blipFill>
        <p:spPr>
          <a:xfrm>
            <a:off x="415425" y="745000"/>
            <a:ext cx="845051" cy="7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8;p21">
            <a:extLst>
              <a:ext uri="{FF2B5EF4-FFF2-40B4-BE49-F238E27FC236}">
                <a16:creationId xmlns:a16="http://schemas.microsoft.com/office/drawing/2014/main" id="{7146AE61-C603-E55A-0B43-4084AB5F84DC}"/>
              </a:ext>
            </a:extLst>
          </p:cNvPr>
          <p:cNvSpPr txBox="1">
            <a:spLocks/>
          </p:cNvSpPr>
          <p:nvPr/>
        </p:nvSpPr>
        <p:spPr>
          <a:xfrm>
            <a:off x="311699" y="1958425"/>
            <a:ext cx="8624325" cy="4133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61950">
              <a:spcBef>
                <a:spcPts val="0"/>
              </a:spcBef>
              <a:buSzPts val="2100"/>
              <a:buFont typeface="Arial" panose="020B0604020202020204" pitchFamily="34" charset="0"/>
              <a:buAutoNum type="arabicPeriod"/>
            </a:pPr>
            <a:r>
              <a:rPr lang="nl-NL" dirty="0">
                <a:latin typeface="Gill Sans MT" panose="020B0502020104020203" pitchFamily="34" charset="0"/>
              </a:rPr>
              <a:t>Maak groepjes van 3</a:t>
            </a:r>
          </a:p>
          <a:p>
            <a:pPr marL="457200" indent="-361950">
              <a:spcBef>
                <a:spcPts val="0"/>
              </a:spcBef>
              <a:buSzPts val="2100"/>
              <a:buFont typeface="Arial" panose="020B0604020202020204" pitchFamily="34" charset="0"/>
              <a:buAutoNum type="arabicPeriod"/>
            </a:pPr>
            <a:r>
              <a:rPr lang="nl-NL" dirty="0">
                <a:latin typeface="Gill Sans MT" panose="020B0502020104020203" pitchFamily="34" charset="0"/>
              </a:rPr>
              <a:t>Raak de potjes NIET aan! Ze moeten blijven staan.</a:t>
            </a:r>
          </a:p>
          <a:p>
            <a:pPr marL="457200" indent="-361950">
              <a:spcBef>
                <a:spcPts val="0"/>
              </a:spcBef>
              <a:buSzPts val="2100"/>
              <a:buFont typeface="Arial" panose="020B0604020202020204" pitchFamily="34" charset="0"/>
              <a:buAutoNum type="arabicPeriod"/>
            </a:pPr>
            <a:r>
              <a:rPr lang="nl-NL" dirty="0">
                <a:latin typeface="Gill Sans MT" panose="020B0502020104020203" pitchFamily="34" charset="0"/>
              </a:rPr>
              <a:t>Gebruik de knikkers om te bepalen in welk potje het meeste en het minste water zit en schrijf </a:t>
            </a:r>
            <a:br>
              <a:rPr lang="nl-NL" dirty="0">
                <a:latin typeface="Gill Sans MT" panose="020B0502020104020203" pitchFamily="34" charset="0"/>
              </a:rPr>
            </a:br>
            <a:r>
              <a:rPr lang="nl-NL" dirty="0">
                <a:latin typeface="Gill Sans MT" panose="020B0502020104020203" pitchFamily="34" charset="0"/>
              </a:rPr>
              <a:t>de volgorde op je werkblad.</a:t>
            </a:r>
          </a:p>
          <a:p>
            <a:pPr marL="457200" indent="-361950">
              <a:spcBef>
                <a:spcPts val="0"/>
              </a:spcBef>
              <a:buSzPts val="2100"/>
              <a:buFont typeface="Arial" panose="020B0604020202020204" pitchFamily="34" charset="0"/>
              <a:buAutoNum type="arabicPeriod"/>
            </a:pPr>
            <a:r>
              <a:rPr lang="nl-NL" dirty="0">
                <a:latin typeface="Gill Sans MT" panose="020B0502020104020203" pitchFamily="34" charset="0"/>
              </a:rPr>
              <a:t>Gebruik nu de knikkers én de app, </a:t>
            </a:r>
            <a:br>
              <a:rPr lang="nl-NL" dirty="0">
                <a:latin typeface="Gill Sans MT" panose="020B0502020104020203" pitchFamily="34" charset="0"/>
              </a:rPr>
            </a:br>
            <a:r>
              <a:rPr lang="nl-NL" dirty="0">
                <a:latin typeface="Gill Sans MT" panose="020B0502020104020203" pitchFamily="34" charset="0"/>
              </a:rPr>
              <a:t>herhaal daarmee stap 3. </a:t>
            </a:r>
          </a:p>
          <a:p>
            <a:pPr marL="457200" indent="-361950">
              <a:spcBef>
                <a:spcPts val="0"/>
              </a:spcBef>
              <a:buSzPts val="2100"/>
              <a:buFont typeface="Arial" panose="020B0604020202020204" pitchFamily="34" charset="0"/>
              <a:buAutoNum type="arabicPeriod"/>
            </a:pPr>
            <a:r>
              <a:rPr lang="nl-NL" dirty="0">
                <a:latin typeface="Gill Sans MT" panose="020B0502020104020203" pitchFamily="34" charset="0"/>
              </a:rPr>
              <a:t>Til nu de potjes op en gebruik het </a:t>
            </a:r>
            <a:br>
              <a:rPr lang="nl-NL" dirty="0">
                <a:latin typeface="Gill Sans MT" panose="020B0502020104020203" pitchFamily="34" charset="0"/>
              </a:rPr>
            </a:br>
            <a:r>
              <a:rPr lang="nl-NL" dirty="0">
                <a:latin typeface="Gill Sans MT" panose="020B0502020104020203" pitchFamily="34" charset="0"/>
              </a:rPr>
              <a:t>gewicht om te bepalen wat de juiste</a:t>
            </a:r>
            <a:br>
              <a:rPr lang="nl-NL" dirty="0">
                <a:latin typeface="Gill Sans MT" panose="020B0502020104020203" pitchFamily="34" charset="0"/>
              </a:rPr>
            </a:br>
            <a:r>
              <a:rPr lang="nl-NL" dirty="0">
                <a:latin typeface="Gill Sans MT" panose="020B0502020104020203" pitchFamily="34" charset="0"/>
              </a:rPr>
              <a:t>volgorde zou moeten zijn.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DF1C26-D677-21F4-4964-34222F14F8F8}"/>
              </a:ext>
            </a:extLst>
          </p:cNvPr>
          <p:cNvSpPr txBox="1"/>
          <p:nvPr/>
        </p:nvSpPr>
        <p:spPr>
          <a:xfrm rot="21173002">
            <a:off x="7051421" y="3614680"/>
            <a:ext cx="4376851" cy="2655828"/>
          </a:xfrm>
          <a:custGeom>
            <a:avLst/>
            <a:gdLst>
              <a:gd name="connsiteX0" fmla="*/ 0 w 4376851"/>
              <a:gd name="connsiteY0" fmla="*/ 0 h 2655828"/>
              <a:gd name="connsiteX1" fmla="*/ 590875 w 4376851"/>
              <a:gd name="connsiteY1" fmla="*/ 0 h 2655828"/>
              <a:gd name="connsiteX2" fmla="*/ 1094213 w 4376851"/>
              <a:gd name="connsiteY2" fmla="*/ 0 h 2655828"/>
              <a:gd name="connsiteX3" fmla="*/ 1685088 w 4376851"/>
              <a:gd name="connsiteY3" fmla="*/ 0 h 2655828"/>
              <a:gd name="connsiteX4" fmla="*/ 2275963 w 4376851"/>
              <a:gd name="connsiteY4" fmla="*/ 0 h 2655828"/>
              <a:gd name="connsiteX5" fmla="*/ 2866837 w 4376851"/>
              <a:gd name="connsiteY5" fmla="*/ 0 h 2655828"/>
              <a:gd name="connsiteX6" fmla="*/ 3501481 w 4376851"/>
              <a:gd name="connsiteY6" fmla="*/ 0 h 2655828"/>
              <a:gd name="connsiteX7" fmla="*/ 4376851 w 4376851"/>
              <a:gd name="connsiteY7" fmla="*/ 0 h 2655828"/>
              <a:gd name="connsiteX8" fmla="*/ 4376851 w 4376851"/>
              <a:gd name="connsiteY8" fmla="*/ 504607 h 2655828"/>
              <a:gd name="connsiteX9" fmla="*/ 4376851 w 4376851"/>
              <a:gd name="connsiteY9" fmla="*/ 1009215 h 2655828"/>
              <a:gd name="connsiteX10" fmla="*/ 4376851 w 4376851"/>
              <a:gd name="connsiteY10" fmla="*/ 1460705 h 2655828"/>
              <a:gd name="connsiteX11" fmla="*/ 4376851 w 4376851"/>
              <a:gd name="connsiteY11" fmla="*/ 2018429 h 2655828"/>
              <a:gd name="connsiteX12" fmla="*/ 4376851 w 4376851"/>
              <a:gd name="connsiteY12" fmla="*/ 2655828 h 2655828"/>
              <a:gd name="connsiteX13" fmla="*/ 3961050 w 4376851"/>
              <a:gd name="connsiteY13" fmla="*/ 2655828 h 2655828"/>
              <a:gd name="connsiteX14" fmla="*/ 3326407 w 4376851"/>
              <a:gd name="connsiteY14" fmla="*/ 2655828 h 2655828"/>
              <a:gd name="connsiteX15" fmla="*/ 2866837 w 4376851"/>
              <a:gd name="connsiteY15" fmla="*/ 2655828 h 2655828"/>
              <a:gd name="connsiteX16" fmla="*/ 2363500 w 4376851"/>
              <a:gd name="connsiteY16" fmla="*/ 2655828 h 2655828"/>
              <a:gd name="connsiteX17" fmla="*/ 1947699 w 4376851"/>
              <a:gd name="connsiteY17" fmla="*/ 2655828 h 2655828"/>
              <a:gd name="connsiteX18" fmla="*/ 1313055 w 4376851"/>
              <a:gd name="connsiteY18" fmla="*/ 2655828 h 2655828"/>
              <a:gd name="connsiteX19" fmla="*/ 853486 w 4376851"/>
              <a:gd name="connsiteY19" fmla="*/ 2655828 h 2655828"/>
              <a:gd name="connsiteX20" fmla="*/ 0 w 4376851"/>
              <a:gd name="connsiteY20" fmla="*/ 2655828 h 2655828"/>
              <a:gd name="connsiteX21" fmla="*/ 0 w 4376851"/>
              <a:gd name="connsiteY21" fmla="*/ 2177779 h 2655828"/>
              <a:gd name="connsiteX22" fmla="*/ 0 w 4376851"/>
              <a:gd name="connsiteY22" fmla="*/ 1620055 h 2655828"/>
              <a:gd name="connsiteX23" fmla="*/ 0 w 4376851"/>
              <a:gd name="connsiteY23" fmla="*/ 1035773 h 2655828"/>
              <a:gd name="connsiteX24" fmla="*/ 0 w 4376851"/>
              <a:gd name="connsiteY24" fmla="*/ 584282 h 2655828"/>
              <a:gd name="connsiteX25" fmla="*/ 0 w 4376851"/>
              <a:gd name="connsiteY25" fmla="*/ 0 h 265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76851" h="2655828" extrusionOk="0">
                <a:moveTo>
                  <a:pt x="0" y="0"/>
                </a:moveTo>
                <a:cubicBezTo>
                  <a:pt x="136304" y="-24131"/>
                  <a:pt x="339442" y="15615"/>
                  <a:pt x="590875" y="0"/>
                </a:cubicBezTo>
                <a:cubicBezTo>
                  <a:pt x="842308" y="-15615"/>
                  <a:pt x="928625" y="18754"/>
                  <a:pt x="1094213" y="0"/>
                </a:cubicBezTo>
                <a:cubicBezTo>
                  <a:pt x="1259801" y="-18754"/>
                  <a:pt x="1518731" y="10620"/>
                  <a:pt x="1685088" y="0"/>
                </a:cubicBezTo>
                <a:cubicBezTo>
                  <a:pt x="1851445" y="-10620"/>
                  <a:pt x="2077835" y="56879"/>
                  <a:pt x="2275963" y="0"/>
                </a:cubicBezTo>
                <a:cubicBezTo>
                  <a:pt x="2474091" y="-56879"/>
                  <a:pt x="2596387" y="44061"/>
                  <a:pt x="2866837" y="0"/>
                </a:cubicBezTo>
                <a:cubicBezTo>
                  <a:pt x="3137287" y="-44061"/>
                  <a:pt x="3277813" y="9234"/>
                  <a:pt x="3501481" y="0"/>
                </a:cubicBezTo>
                <a:cubicBezTo>
                  <a:pt x="3725149" y="-9234"/>
                  <a:pt x="4055676" y="78109"/>
                  <a:pt x="4376851" y="0"/>
                </a:cubicBezTo>
                <a:cubicBezTo>
                  <a:pt x="4423441" y="109492"/>
                  <a:pt x="4371461" y="323397"/>
                  <a:pt x="4376851" y="504607"/>
                </a:cubicBezTo>
                <a:cubicBezTo>
                  <a:pt x="4382241" y="685817"/>
                  <a:pt x="4316895" y="908160"/>
                  <a:pt x="4376851" y="1009215"/>
                </a:cubicBezTo>
                <a:cubicBezTo>
                  <a:pt x="4436807" y="1110270"/>
                  <a:pt x="4343685" y="1274410"/>
                  <a:pt x="4376851" y="1460705"/>
                </a:cubicBezTo>
                <a:cubicBezTo>
                  <a:pt x="4410017" y="1647000"/>
                  <a:pt x="4316891" y="1771419"/>
                  <a:pt x="4376851" y="2018429"/>
                </a:cubicBezTo>
                <a:cubicBezTo>
                  <a:pt x="4436811" y="2265439"/>
                  <a:pt x="4304971" y="2483677"/>
                  <a:pt x="4376851" y="2655828"/>
                </a:cubicBezTo>
                <a:cubicBezTo>
                  <a:pt x="4255106" y="2702769"/>
                  <a:pt x="4162184" y="2624948"/>
                  <a:pt x="3961050" y="2655828"/>
                </a:cubicBezTo>
                <a:cubicBezTo>
                  <a:pt x="3759916" y="2686708"/>
                  <a:pt x="3512319" y="2617221"/>
                  <a:pt x="3326407" y="2655828"/>
                </a:cubicBezTo>
                <a:cubicBezTo>
                  <a:pt x="3140495" y="2694435"/>
                  <a:pt x="3041361" y="2640176"/>
                  <a:pt x="2866837" y="2655828"/>
                </a:cubicBezTo>
                <a:cubicBezTo>
                  <a:pt x="2692313" y="2671480"/>
                  <a:pt x="2584571" y="2596776"/>
                  <a:pt x="2363500" y="2655828"/>
                </a:cubicBezTo>
                <a:cubicBezTo>
                  <a:pt x="2142429" y="2714880"/>
                  <a:pt x="2114224" y="2640101"/>
                  <a:pt x="1947699" y="2655828"/>
                </a:cubicBezTo>
                <a:cubicBezTo>
                  <a:pt x="1781174" y="2671555"/>
                  <a:pt x="1611789" y="2602171"/>
                  <a:pt x="1313055" y="2655828"/>
                </a:cubicBezTo>
                <a:cubicBezTo>
                  <a:pt x="1014321" y="2709485"/>
                  <a:pt x="995833" y="2617381"/>
                  <a:pt x="853486" y="2655828"/>
                </a:cubicBezTo>
                <a:cubicBezTo>
                  <a:pt x="711139" y="2694275"/>
                  <a:pt x="220323" y="2599207"/>
                  <a:pt x="0" y="2655828"/>
                </a:cubicBezTo>
                <a:cubicBezTo>
                  <a:pt x="-32818" y="2546459"/>
                  <a:pt x="32600" y="2300198"/>
                  <a:pt x="0" y="2177779"/>
                </a:cubicBezTo>
                <a:cubicBezTo>
                  <a:pt x="-32600" y="2055360"/>
                  <a:pt x="9171" y="1843587"/>
                  <a:pt x="0" y="1620055"/>
                </a:cubicBezTo>
                <a:cubicBezTo>
                  <a:pt x="-9171" y="1396523"/>
                  <a:pt x="67812" y="1206498"/>
                  <a:pt x="0" y="1035773"/>
                </a:cubicBezTo>
                <a:cubicBezTo>
                  <a:pt x="-67812" y="865048"/>
                  <a:pt x="28927" y="724331"/>
                  <a:pt x="0" y="584282"/>
                </a:cubicBezTo>
                <a:cubicBezTo>
                  <a:pt x="-28927" y="444233"/>
                  <a:pt x="778" y="26760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A7E09"/>
            </a:solidFill>
            <a:extLst>
              <a:ext uri="{C807C97D-BFC1-408E-A445-0C87EB9F89A2}">
                <ask:lineSketchStyleProps xmlns:ask="http://schemas.microsoft.com/office/drawing/2018/sketchyshapes" sd="14883182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FDBBEC-FCB0-F263-90EA-E0AFEC06267D}"/>
              </a:ext>
            </a:extLst>
          </p:cNvPr>
          <p:cNvGrpSpPr/>
          <p:nvPr/>
        </p:nvGrpSpPr>
        <p:grpSpPr>
          <a:xfrm>
            <a:off x="6769023" y="3949304"/>
            <a:ext cx="5175115" cy="2142221"/>
            <a:chOff x="6769023" y="3949304"/>
            <a:chExt cx="5175115" cy="2142221"/>
          </a:xfrm>
        </p:grpSpPr>
        <p:pic>
          <p:nvPicPr>
            <p:cNvPr id="3" name="Picture 2" descr="A group of bottles with blue liquid&#10;&#10;AI-generated content may be incorrect.">
              <a:extLst>
                <a:ext uri="{FF2B5EF4-FFF2-40B4-BE49-F238E27FC236}">
                  <a16:creationId xmlns:a16="http://schemas.microsoft.com/office/drawing/2014/main" id="{3ED86176-106F-B1F6-A01F-8112543F0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4" t="36738" r="10555" b="23688"/>
            <a:stretch/>
          </p:blipFill>
          <p:spPr>
            <a:xfrm>
              <a:off x="6769023" y="3949304"/>
              <a:ext cx="5175115" cy="2142221"/>
            </a:xfrm>
            <a:prstGeom prst="rect">
              <a:avLst/>
            </a:prstGeom>
          </p:spPr>
        </p:pic>
        <p:sp>
          <p:nvSpPr>
            <p:cNvPr id="7" name="Google Shape;138;p21">
              <a:extLst>
                <a:ext uri="{FF2B5EF4-FFF2-40B4-BE49-F238E27FC236}">
                  <a16:creationId xmlns:a16="http://schemas.microsoft.com/office/drawing/2014/main" id="{51888FC6-0DA5-F7E1-19A4-81C5C5510C54}"/>
                </a:ext>
              </a:extLst>
            </p:cNvPr>
            <p:cNvSpPr txBox="1">
              <a:spLocks/>
            </p:cNvSpPr>
            <p:nvPr/>
          </p:nvSpPr>
          <p:spPr>
            <a:xfrm>
              <a:off x="6994438" y="5282858"/>
              <a:ext cx="534770" cy="57400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5250" indent="0">
                <a:spcBef>
                  <a:spcPts val="0"/>
                </a:spcBef>
                <a:buSzPts val="2100"/>
                <a:buNone/>
              </a:pPr>
              <a:r>
                <a:rPr lang="nl-NL" dirty="0">
                  <a:latin typeface="Gill Sans MT" panose="020B0502020104020203" pitchFamily="34" charset="0"/>
                </a:rPr>
                <a:t>A</a:t>
              </a:r>
            </a:p>
          </p:txBody>
        </p:sp>
        <p:sp>
          <p:nvSpPr>
            <p:cNvPr id="9" name="Google Shape;138;p21">
              <a:extLst>
                <a:ext uri="{FF2B5EF4-FFF2-40B4-BE49-F238E27FC236}">
                  <a16:creationId xmlns:a16="http://schemas.microsoft.com/office/drawing/2014/main" id="{79D4103F-79D2-139B-8CFB-B5DADB54CA5B}"/>
                </a:ext>
              </a:extLst>
            </p:cNvPr>
            <p:cNvSpPr txBox="1">
              <a:spLocks/>
            </p:cNvSpPr>
            <p:nvPr/>
          </p:nvSpPr>
          <p:spPr>
            <a:xfrm>
              <a:off x="8330413" y="5282858"/>
              <a:ext cx="534770" cy="57400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5250" indent="0">
                <a:spcBef>
                  <a:spcPts val="0"/>
                </a:spcBef>
                <a:buSzPts val="2100"/>
                <a:buNone/>
              </a:pPr>
              <a:r>
                <a:rPr lang="nl-NL" dirty="0">
                  <a:latin typeface="Gill Sans MT" panose="020B0502020104020203" pitchFamily="34" charset="0"/>
                </a:rPr>
                <a:t>B</a:t>
              </a:r>
            </a:p>
          </p:txBody>
        </p:sp>
        <p:sp>
          <p:nvSpPr>
            <p:cNvPr id="12" name="Google Shape;138;p21">
              <a:extLst>
                <a:ext uri="{FF2B5EF4-FFF2-40B4-BE49-F238E27FC236}">
                  <a16:creationId xmlns:a16="http://schemas.microsoft.com/office/drawing/2014/main" id="{541F447F-2E6B-6674-0C1F-C05BD676B08E}"/>
                </a:ext>
              </a:extLst>
            </p:cNvPr>
            <p:cNvSpPr txBox="1">
              <a:spLocks/>
            </p:cNvSpPr>
            <p:nvPr/>
          </p:nvSpPr>
          <p:spPr>
            <a:xfrm>
              <a:off x="9659862" y="5282858"/>
              <a:ext cx="534770" cy="57400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5250" indent="0">
                <a:spcBef>
                  <a:spcPts val="0"/>
                </a:spcBef>
                <a:buSzPts val="2100"/>
                <a:buNone/>
              </a:pPr>
              <a:r>
                <a:rPr lang="nl-NL" dirty="0">
                  <a:latin typeface="Gill Sans MT" panose="020B0502020104020203" pitchFamily="34" charset="0"/>
                </a:rPr>
                <a:t>C</a:t>
              </a:r>
            </a:p>
          </p:txBody>
        </p:sp>
        <p:sp>
          <p:nvSpPr>
            <p:cNvPr id="13" name="Google Shape;138;p21">
              <a:extLst>
                <a:ext uri="{FF2B5EF4-FFF2-40B4-BE49-F238E27FC236}">
                  <a16:creationId xmlns:a16="http://schemas.microsoft.com/office/drawing/2014/main" id="{4D16C03D-F1C2-15C4-7B7F-EA886A30CE6E}"/>
                </a:ext>
              </a:extLst>
            </p:cNvPr>
            <p:cNvSpPr txBox="1">
              <a:spLocks/>
            </p:cNvSpPr>
            <p:nvPr/>
          </p:nvSpPr>
          <p:spPr>
            <a:xfrm>
              <a:off x="10989306" y="5282858"/>
              <a:ext cx="534770" cy="57400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5250" indent="0">
                <a:spcBef>
                  <a:spcPts val="0"/>
                </a:spcBef>
                <a:buSzPts val="2100"/>
                <a:buNone/>
              </a:pPr>
              <a:r>
                <a:rPr lang="nl-NL" dirty="0">
                  <a:latin typeface="Gill Sans MT" panose="020B0502020104020203" pitchFamily="34" charset="0"/>
                </a:rPr>
                <a:t>D</a:t>
              </a:r>
            </a:p>
          </p:txBody>
        </p:sp>
      </p:grpSp>
      <p:sp>
        <p:nvSpPr>
          <p:cNvPr id="15" name="Google Shape;138;p21">
            <a:extLst>
              <a:ext uri="{FF2B5EF4-FFF2-40B4-BE49-F238E27FC236}">
                <a16:creationId xmlns:a16="http://schemas.microsoft.com/office/drawing/2014/main" id="{2EF10BA2-A917-DB7E-D4E8-0D1034745A4A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665018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en-US" dirty="0">
                <a:solidFill>
                  <a:srgbClr val="FA7E09"/>
                </a:solidFill>
                <a:latin typeface="Gill Sans MT" panose="020B0502020104020203" pitchFamily="34" charset="0"/>
              </a:rPr>
              <a:t>1</a:t>
            </a:r>
            <a:r>
              <a:rPr lang="nl-NL" dirty="0">
                <a:solidFill>
                  <a:srgbClr val="FA7E09"/>
                </a:solidFill>
                <a:latin typeface="Gill Sans MT" panose="020B05020201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89581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16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EB39E4-964F-3DEE-0CC8-362E872C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p21">
            <a:extLst>
              <a:ext uri="{FF2B5EF4-FFF2-40B4-BE49-F238E27FC236}">
                <a16:creationId xmlns:a16="http://schemas.microsoft.com/office/drawing/2014/main" id="{B3DCCA8D-9E81-3D62-0A7C-BAEB5A704003}"/>
              </a:ext>
            </a:extLst>
          </p:cNvPr>
          <p:cNvSpPr txBox="1">
            <a:spLocks/>
          </p:cNvSpPr>
          <p:nvPr/>
        </p:nvSpPr>
        <p:spPr>
          <a:xfrm>
            <a:off x="415425" y="610188"/>
            <a:ext cx="8520600" cy="978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457200">
              <a:spcBef>
                <a:spcPts val="0"/>
              </a:spcBef>
            </a:pPr>
            <a:r>
              <a:rPr lang="nl-NL" dirty="0"/>
              <a:t>Onderzoek het onzichtbare</a:t>
            </a:r>
          </a:p>
        </p:txBody>
      </p:sp>
      <p:pic>
        <p:nvPicPr>
          <p:cNvPr id="5" name="Google Shape;140;p21">
            <a:extLst>
              <a:ext uri="{FF2B5EF4-FFF2-40B4-BE49-F238E27FC236}">
                <a16:creationId xmlns:a16="http://schemas.microsoft.com/office/drawing/2014/main" id="{A03E4BB7-6944-3CB3-2252-37323176C5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6170"/>
          <a:stretch/>
        </p:blipFill>
        <p:spPr>
          <a:xfrm>
            <a:off x="415425" y="745000"/>
            <a:ext cx="845051" cy="7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8;p21">
            <a:extLst>
              <a:ext uri="{FF2B5EF4-FFF2-40B4-BE49-F238E27FC236}">
                <a16:creationId xmlns:a16="http://schemas.microsoft.com/office/drawing/2014/main" id="{E0F3D1C0-B7FE-A365-4A43-84087F82813B}"/>
              </a:ext>
            </a:extLst>
          </p:cNvPr>
          <p:cNvSpPr txBox="1">
            <a:spLocks/>
          </p:cNvSpPr>
          <p:nvPr/>
        </p:nvSpPr>
        <p:spPr>
          <a:xfrm>
            <a:off x="311699" y="1958425"/>
            <a:ext cx="8624325" cy="4133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en-US" dirty="0">
                <a:latin typeface="Gill Sans MT" panose="020B0502020104020203" pitchFamily="34" charset="0"/>
              </a:rPr>
              <a:t>L</a:t>
            </a:r>
            <a:r>
              <a:rPr lang="nl-NL" dirty="0">
                <a:latin typeface="Gill Sans MT" panose="020B0502020104020203" pitchFamily="34" charset="0"/>
              </a:rPr>
              <a:t>et op: de volgende slide bevat het antwoordmodel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B58879-6C4A-5E8F-4BF6-ECE19C0C1A1B}"/>
              </a:ext>
            </a:extLst>
          </p:cNvPr>
          <p:cNvSpPr txBox="1"/>
          <p:nvPr/>
        </p:nvSpPr>
        <p:spPr>
          <a:xfrm rot="21173002">
            <a:off x="7051421" y="3614680"/>
            <a:ext cx="4376851" cy="2655828"/>
          </a:xfrm>
          <a:custGeom>
            <a:avLst/>
            <a:gdLst>
              <a:gd name="connsiteX0" fmla="*/ 0 w 4376851"/>
              <a:gd name="connsiteY0" fmla="*/ 0 h 2655828"/>
              <a:gd name="connsiteX1" fmla="*/ 590875 w 4376851"/>
              <a:gd name="connsiteY1" fmla="*/ 0 h 2655828"/>
              <a:gd name="connsiteX2" fmla="*/ 1094213 w 4376851"/>
              <a:gd name="connsiteY2" fmla="*/ 0 h 2655828"/>
              <a:gd name="connsiteX3" fmla="*/ 1685088 w 4376851"/>
              <a:gd name="connsiteY3" fmla="*/ 0 h 2655828"/>
              <a:gd name="connsiteX4" fmla="*/ 2275963 w 4376851"/>
              <a:gd name="connsiteY4" fmla="*/ 0 h 2655828"/>
              <a:gd name="connsiteX5" fmla="*/ 2866837 w 4376851"/>
              <a:gd name="connsiteY5" fmla="*/ 0 h 2655828"/>
              <a:gd name="connsiteX6" fmla="*/ 3501481 w 4376851"/>
              <a:gd name="connsiteY6" fmla="*/ 0 h 2655828"/>
              <a:gd name="connsiteX7" fmla="*/ 4376851 w 4376851"/>
              <a:gd name="connsiteY7" fmla="*/ 0 h 2655828"/>
              <a:gd name="connsiteX8" fmla="*/ 4376851 w 4376851"/>
              <a:gd name="connsiteY8" fmla="*/ 504607 h 2655828"/>
              <a:gd name="connsiteX9" fmla="*/ 4376851 w 4376851"/>
              <a:gd name="connsiteY9" fmla="*/ 1009215 h 2655828"/>
              <a:gd name="connsiteX10" fmla="*/ 4376851 w 4376851"/>
              <a:gd name="connsiteY10" fmla="*/ 1460705 h 2655828"/>
              <a:gd name="connsiteX11" fmla="*/ 4376851 w 4376851"/>
              <a:gd name="connsiteY11" fmla="*/ 2018429 h 2655828"/>
              <a:gd name="connsiteX12" fmla="*/ 4376851 w 4376851"/>
              <a:gd name="connsiteY12" fmla="*/ 2655828 h 2655828"/>
              <a:gd name="connsiteX13" fmla="*/ 3961050 w 4376851"/>
              <a:gd name="connsiteY13" fmla="*/ 2655828 h 2655828"/>
              <a:gd name="connsiteX14" fmla="*/ 3326407 w 4376851"/>
              <a:gd name="connsiteY14" fmla="*/ 2655828 h 2655828"/>
              <a:gd name="connsiteX15" fmla="*/ 2866837 w 4376851"/>
              <a:gd name="connsiteY15" fmla="*/ 2655828 h 2655828"/>
              <a:gd name="connsiteX16" fmla="*/ 2363500 w 4376851"/>
              <a:gd name="connsiteY16" fmla="*/ 2655828 h 2655828"/>
              <a:gd name="connsiteX17" fmla="*/ 1947699 w 4376851"/>
              <a:gd name="connsiteY17" fmla="*/ 2655828 h 2655828"/>
              <a:gd name="connsiteX18" fmla="*/ 1313055 w 4376851"/>
              <a:gd name="connsiteY18" fmla="*/ 2655828 h 2655828"/>
              <a:gd name="connsiteX19" fmla="*/ 853486 w 4376851"/>
              <a:gd name="connsiteY19" fmla="*/ 2655828 h 2655828"/>
              <a:gd name="connsiteX20" fmla="*/ 0 w 4376851"/>
              <a:gd name="connsiteY20" fmla="*/ 2655828 h 2655828"/>
              <a:gd name="connsiteX21" fmla="*/ 0 w 4376851"/>
              <a:gd name="connsiteY21" fmla="*/ 2177779 h 2655828"/>
              <a:gd name="connsiteX22" fmla="*/ 0 w 4376851"/>
              <a:gd name="connsiteY22" fmla="*/ 1620055 h 2655828"/>
              <a:gd name="connsiteX23" fmla="*/ 0 w 4376851"/>
              <a:gd name="connsiteY23" fmla="*/ 1035773 h 2655828"/>
              <a:gd name="connsiteX24" fmla="*/ 0 w 4376851"/>
              <a:gd name="connsiteY24" fmla="*/ 584282 h 2655828"/>
              <a:gd name="connsiteX25" fmla="*/ 0 w 4376851"/>
              <a:gd name="connsiteY25" fmla="*/ 0 h 265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76851" h="2655828" extrusionOk="0">
                <a:moveTo>
                  <a:pt x="0" y="0"/>
                </a:moveTo>
                <a:cubicBezTo>
                  <a:pt x="136304" y="-24131"/>
                  <a:pt x="339442" y="15615"/>
                  <a:pt x="590875" y="0"/>
                </a:cubicBezTo>
                <a:cubicBezTo>
                  <a:pt x="842308" y="-15615"/>
                  <a:pt x="928625" y="18754"/>
                  <a:pt x="1094213" y="0"/>
                </a:cubicBezTo>
                <a:cubicBezTo>
                  <a:pt x="1259801" y="-18754"/>
                  <a:pt x="1518731" y="10620"/>
                  <a:pt x="1685088" y="0"/>
                </a:cubicBezTo>
                <a:cubicBezTo>
                  <a:pt x="1851445" y="-10620"/>
                  <a:pt x="2077835" y="56879"/>
                  <a:pt x="2275963" y="0"/>
                </a:cubicBezTo>
                <a:cubicBezTo>
                  <a:pt x="2474091" y="-56879"/>
                  <a:pt x="2596387" y="44061"/>
                  <a:pt x="2866837" y="0"/>
                </a:cubicBezTo>
                <a:cubicBezTo>
                  <a:pt x="3137287" y="-44061"/>
                  <a:pt x="3277813" y="9234"/>
                  <a:pt x="3501481" y="0"/>
                </a:cubicBezTo>
                <a:cubicBezTo>
                  <a:pt x="3725149" y="-9234"/>
                  <a:pt x="4055676" y="78109"/>
                  <a:pt x="4376851" y="0"/>
                </a:cubicBezTo>
                <a:cubicBezTo>
                  <a:pt x="4423441" y="109492"/>
                  <a:pt x="4371461" y="323397"/>
                  <a:pt x="4376851" y="504607"/>
                </a:cubicBezTo>
                <a:cubicBezTo>
                  <a:pt x="4382241" y="685817"/>
                  <a:pt x="4316895" y="908160"/>
                  <a:pt x="4376851" y="1009215"/>
                </a:cubicBezTo>
                <a:cubicBezTo>
                  <a:pt x="4436807" y="1110270"/>
                  <a:pt x="4343685" y="1274410"/>
                  <a:pt x="4376851" y="1460705"/>
                </a:cubicBezTo>
                <a:cubicBezTo>
                  <a:pt x="4410017" y="1647000"/>
                  <a:pt x="4316891" y="1771419"/>
                  <a:pt x="4376851" y="2018429"/>
                </a:cubicBezTo>
                <a:cubicBezTo>
                  <a:pt x="4436811" y="2265439"/>
                  <a:pt x="4304971" y="2483677"/>
                  <a:pt x="4376851" y="2655828"/>
                </a:cubicBezTo>
                <a:cubicBezTo>
                  <a:pt x="4255106" y="2702769"/>
                  <a:pt x="4162184" y="2624948"/>
                  <a:pt x="3961050" y="2655828"/>
                </a:cubicBezTo>
                <a:cubicBezTo>
                  <a:pt x="3759916" y="2686708"/>
                  <a:pt x="3512319" y="2617221"/>
                  <a:pt x="3326407" y="2655828"/>
                </a:cubicBezTo>
                <a:cubicBezTo>
                  <a:pt x="3140495" y="2694435"/>
                  <a:pt x="3041361" y="2640176"/>
                  <a:pt x="2866837" y="2655828"/>
                </a:cubicBezTo>
                <a:cubicBezTo>
                  <a:pt x="2692313" y="2671480"/>
                  <a:pt x="2584571" y="2596776"/>
                  <a:pt x="2363500" y="2655828"/>
                </a:cubicBezTo>
                <a:cubicBezTo>
                  <a:pt x="2142429" y="2714880"/>
                  <a:pt x="2114224" y="2640101"/>
                  <a:pt x="1947699" y="2655828"/>
                </a:cubicBezTo>
                <a:cubicBezTo>
                  <a:pt x="1781174" y="2671555"/>
                  <a:pt x="1611789" y="2602171"/>
                  <a:pt x="1313055" y="2655828"/>
                </a:cubicBezTo>
                <a:cubicBezTo>
                  <a:pt x="1014321" y="2709485"/>
                  <a:pt x="995833" y="2617381"/>
                  <a:pt x="853486" y="2655828"/>
                </a:cubicBezTo>
                <a:cubicBezTo>
                  <a:pt x="711139" y="2694275"/>
                  <a:pt x="220323" y="2599207"/>
                  <a:pt x="0" y="2655828"/>
                </a:cubicBezTo>
                <a:cubicBezTo>
                  <a:pt x="-32818" y="2546459"/>
                  <a:pt x="32600" y="2300198"/>
                  <a:pt x="0" y="2177779"/>
                </a:cubicBezTo>
                <a:cubicBezTo>
                  <a:pt x="-32600" y="2055360"/>
                  <a:pt x="9171" y="1843587"/>
                  <a:pt x="0" y="1620055"/>
                </a:cubicBezTo>
                <a:cubicBezTo>
                  <a:pt x="-9171" y="1396523"/>
                  <a:pt x="67812" y="1206498"/>
                  <a:pt x="0" y="1035773"/>
                </a:cubicBezTo>
                <a:cubicBezTo>
                  <a:pt x="-67812" y="865048"/>
                  <a:pt x="28927" y="724331"/>
                  <a:pt x="0" y="584282"/>
                </a:cubicBezTo>
                <a:cubicBezTo>
                  <a:pt x="-28927" y="444233"/>
                  <a:pt x="778" y="26760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A7E09"/>
            </a:solidFill>
            <a:extLst>
              <a:ext uri="{C807C97D-BFC1-408E-A445-0C87EB9F89A2}">
                <ask:lineSketchStyleProps xmlns:ask="http://schemas.microsoft.com/office/drawing/2018/sketchyshapes" sd="14883182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981EE9-0451-1E31-3BFE-5CB5B3A33062}"/>
              </a:ext>
            </a:extLst>
          </p:cNvPr>
          <p:cNvGrpSpPr/>
          <p:nvPr/>
        </p:nvGrpSpPr>
        <p:grpSpPr>
          <a:xfrm>
            <a:off x="6769023" y="3949304"/>
            <a:ext cx="5175115" cy="2142221"/>
            <a:chOff x="6769023" y="3949304"/>
            <a:chExt cx="5175115" cy="2142221"/>
          </a:xfrm>
        </p:grpSpPr>
        <p:pic>
          <p:nvPicPr>
            <p:cNvPr id="3" name="Picture 2" descr="A group of bottles with blue liquid&#10;&#10;AI-generated content may be incorrect.">
              <a:extLst>
                <a:ext uri="{FF2B5EF4-FFF2-40B4-BE49-F238E27FC236}">
                  <a16:creationId xmlns:a16="http://schemas.microsoft.com/office/drawing/2014/main" id="{03C6109D-5AD5-B194-1CCA-AB930494E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4" t="36738" r="10555" b="23688"/>
            <a:stretch/>
          </p:blipFill>
          <p:spPr>
            <a:xfrm>
              <a:off x="6769023" y="3949304"/>
              <a:ext cx="5175115" cy="2142221"/>
            </a:xfrm>
            <a:prstGeom prst="rect">
              <a:avLst/>
            </a:prstGeom>
          </p:spPr>
        </p:pic>
        <p:sp>
          <p:nvSpPr>
            <p:cNvPr id="7" name="Google Shape;138;p21">
              <a:extLst>
                <a:ext uri="{FF2B5EF4-FFF2-40B4-BE49-F238E27FC236}">
                  <a16:creationId xmlns:a16="http://schemas.microsoft.com/office/drawing/2014/main" id="{E62474BA-B9C8-DBEA-5713-CBEA33A6E80A}"/>
                </a:ext>
              </a:extLst>
            </p:cNvPr>
            <p:cNvSpPr txBox="1">
              <a:spLocks/>
            </p:cNvSpPr>
            <p:nvPr/>
          </p:nvSpPr>
          <p:spPr>
            <a:xfrm>
              <a:off x="6994438" y="5282858"/>
              <a:ext cx="534770" cy="57400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5250" indent="0">
                <a:spcBef>
                  <a:spcPts val="0"/>
                </a:spcBef>
                <a:buSzPts val="2100"/>
                <a:buNone/>
              </a:pPr>
              <a:r>
                <a:rPr lang="nl-NL" dirty="0">
                  <a:latin typeface="Gill Sans MT" panose="020B0502020104020203" pitchFamily="34" charset="0"/>
                </a:rPr>
                <a:t>A</a:t>
              </a:r>
            </a:p>
          </p:txBody>
        </p:sp>
        <p:sp>
          <p:nvSpPr>
            <p:cNvPr id="9" name="Google Shape;138;p21">
              <a:extLst>
                <a:ext uri="{FF2B5EF4-FFF2-40B4-BE49-F238E27FC236}">
                  <a16:creationId xmlns:a16="http://schemas.microsoft.com/office/drawing/2014/main" id="{129A3792-E523-40E7-60F4-E728D87BB491}"/>
                </a:ext>
              </a:extLst>
            </p:cNvPr>
            <p:cNvSpPr txBox="1">
              <a:spLocks/>
            </p:cNvSpPr>
            <p:nvPr/>
          </p:nvSpPr>
          <p:spPr>
            <a:xfrm>
              <a:off x="8330413" y="5282858"/>
              <a:ext cx="534770" cy="57400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5250" indent="0">
                <a:spcBef>
                  <a:spcPts val="0"/>
                </a:spcBef>
                <a:buSzPts val="2100"/>
                <a:buNone/>
              </a:pPr>
              <a:r>
                <a:rPr lang="nl-NL" dirty="0">
                  <a:latin typeface="Gill Sans MT" panose="020B0502020104020203" pitchFamily="34" charset="0"/>
                </a:rPr>
                <a:t>B</a:t>
              </a:r>
            </a:p>
          </p:txBody>
        </p:sp>
        <p:sp>
          <p:nvSpPr>
            <p:cNvPr id="12" name="Google Shape;138;p21">
              <a:extLst>
                <a:ext uri="{FF2B5EF4-FFF2-40B4-BE49-F238E27FC236}">
                  <a16:creationId xmlns:a16="http://schemas.microsoft.com/office/drawing/2014/main" id="{0C3B86E8-B80E-FA95-84B7-1BCA09764AAC}"/>
                </a:ext>
              </a:extLst>
            </p:cNvPr>
            <p:cNvSpPr txBox="1">
              <a:spLocks/>
            </p:cNvSpPr>
            <p:nvPr/>
          </p:nvSpPr>
          <p:spPr>
            <a:xfrm>
              <a:off x="9659862" y="5282858"/>
              <a:ext cx="534770" cy="57400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5250" indent="0">
                <a:spcBef>
                  <a:spcPts val="0"/>
                </a:spcBef>
                <a:buSzPts val="2100"/>
                <a:buNone/>
              </a:pPr>
              <a:r>
                <a:rPr lang="nl-NL" dirty="0">
                  <a:latin typeface="Gill Sans MT" panose="020B0502020104020203" pitchFamily="34" charset="0"/>
                </a:rPr>
                <a:t>C</a:t>
              </a:r>
            </a:p>
          </p:txBody>
        </p:sp>
        <p:sp>
          <p:nvSpPr>
            <p:cNvPr id="13" name="Google Shape;138;p21">
              <a:extLst>
                <a:ext uri="{FF2B5EF4-FFF2-40B4-BE49-F238E27FC236}">
                  <a16:creationId xmlns:a16="http://schemas.microsoft.com/office/drawing/2014/main" id="{BF95DAC1-29A9-4B7A-FD41-03ECEBAC3036}"/>
                </a:ext>
              </a:extLst>
            </p:cNvPr>
            <p:cNvSpPr txBox="1">
              <a:spLocks/>
            </p:cNvSpPr>
            <p:nvPr/>
          </p:nvSpPr>
          <p:spPr>
            <a:xfrm>
              <a:off x="10989306" y="5282858"/>
              <a:ext cx="534770" cy="57400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5250" indent="0">
                <a:spcBef>
                  <a:spcPts val="0"/>
                </a:spcBef>
                <a:buSzPts val="2100"/>
                <a:buNone/>
              </a:pPr>
              <a:r>
                <a:rPr lang="nl-NL" dirty="0">
                  <a:latin typeface="Gill Sans MT" panose="020B0502020104020203" pitchFamily="34" charset="0"/>
                </a:rPr>
                <a:t>D</a:t>
              </a:r>
            </a:p>
          </p:txBody>
        </p:sp>
      </p:grpSp>
      <p:sp>
        <p:nvSpPr>
          <p:cNvPr id="2" name="Google Shape;138;p21">
            <a:extLst>
              <a:ext uri="{FF2B5EF4-FFF2-40B4-BE49-F238E27FC236}">
                <a16:creationId xmlns:a16="http://schemas.microsoft.com/office/drawing/2014/main" id="{98AD9E72-B4B7-07C4-1F12-CDED330E7DDF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665018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nl-NL" dirty="0">
                <a:solidFill>
                  <a:srgbClr val="FA7E09"/>
                </a:solidFill>
                <a:latin typeface="Gill Sans MT" panose="020B0502020104020203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901137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16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03FE56-E04B-40FA-B329-A2AC47BD0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p21">
            <a:extLst>
              <a:ext uri="{FF2B5EF4-FFF2-40B4-BE49-F238E27FC236}">
                <a16:creationId xmlns:a16="http://schemas.microsoft.com/office/drawing/2014/main" id="{C15885C4-751F-EAFF-8E1E-619EC4902E12}"/>
              </a:ext>
            </a:extLst>
          </p:cNvPr>
          <p:cNvSpPr txBox="1">
            <a:spLocks/>
          </p:cNvSpPr>
          <p:nvPr/>
        </p:nvSpPr>
        <p:spPr>
          <a:xfrm>
            <a:off x="415425" y="610188"/>
            <a:ext cx="8520600" cy="978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457200">
              <a:spcBef>
                <a:spcPts val="0"/>
              </a:spcBef>
            </a:pPr>
            <a:r>
              <a:rPr lang="nl-NL" dirty="0"/>
              <a:t>Onderzoek het onzichtbare</a:t>
            </a:r>
          </a:p>
        </p:txBody>
      </p:sp>
      <p:pic>
        <p:nvPicPr>
          <p:cNvPr id="5" name="Google Shape;140;p21">
            <a:extLst>
              <a:ext uri="{FF2B5EF4-FFF2-40B4-BE49-F238E27FC236}">
                <a16:creationId xmlns:a16="http://schemas.microsoft.com/office/drawing/2014/main" id="{BC3D4F75-8DE7-F9ED-453C-2CAE82E67A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6170"/>
          <a:stretch/>
        </p:blipFill>
        <p:spPr>
          <a:xfrm>
            <a:off x="415425" y="745000"/>
            <a:ext cx="845051" cy="7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8;p21">
            <a:extLst>
              <a:ext uri="{FF2B5EF4-FFF2-40B4-BE49-F238E27FC236}">
                <a16:creationId xmlns:a16="http://schemas.microsoft.com/office/drawing/2014/main" id="{56467D89-5A97-7F09-0439-D02B1FE0996B}"/>
              </a:ext>
            </a:extLst>
          </p:cNvPr>
          <p:cNvSpPr txBox="1">
            <a:spLocks/>
          </p:cNvSpPr>
          <p:nvPr/>
        </p:nvSpPr>
        <p:spPr>
          <a:xfrm>
            <a:off x="363562" y="1588188"/>
            <a:ext cx="8624325" cy="53617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en-US" dirty="0" err="1">
                <a:latin typeface="Gill Sans MT" panose="020B0502020104020203" pitchFamily="34" charset="0"/>
              </a:rPr>
              <a:t>Antwoordmodel</a:t>
            </a:r>
            <a:endParaRPr lang="nl-NL" dirty="0">
              <a:latin typeface="Gill Sans MT" panose="020B0502020104020203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ED257F-80FF-9329-C539-014BECEB4F54}"/>
              </a:ext>
            </a:extLst>
          </p:cNvPr>
          <p:cNvGrpSpPr/>
          <p:nvPr/>
        </p:nvGrpSpPr>
        <p:grpSpPr>
          <a:xfrm>
            <a:off x="544946" y="2496028"/>
            <a:ext cx="9319489" cy="3396772"/>
            <a:chOff x="544946" y="2496028"/>
            <a:chExt cx="9319489" cy="33967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893F314-C643-97F2-5EE0-710785FEFD84}"/>
                </a:ext>
              </a:extLst>
            </p:cNvPr>
            <p:cNvGrpSpPr/>
            <p:nvPr/>
          </p:nvGrpSpPr>
          <p:grpSpPr>
            <a:xfrm>
              <a:off x="581890" y="2566188"/>
              <a:ext cx="9282545" cy="3326612"/>
              <a:chOff x="581890" y="2566188"/>
              <a:chExt cx="9282545" cy="3326612"/>
            </a:xfrm>
          </p:grpSpPr>
          <p:pic>
            <p:nvPicPr>
              <p:cNvPr id="2" name="Google Shape;198;p28">
                <a:extLst>
                  <a:ext uri="{FF2B5EF4-FFF2-40B4-BE49-F238E27FC236}">
                    <a16:creationId xmlns:a16="http://schemas.microsoft.com/office/drawing/2014/main" id="{9C2F8532-EF4F-7326-E13E-0AB7E64DA0E5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81890" y="2566188"/>
                <a:ext cx="9282545" cy="33266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AD735E8-2D69-5462-3F6A-6694F89948C9}"/>
                  </a:ext>
                </a:extLst>
              </p:cNvPr>
              <p:cNvSpPr/>
              <p:nvPr/>
            </p:nvSpPr>
            <p:spPr>
              <a:xfrm>
                <a:off x="748145" y="2613891"/>
                <a:ext cx="600364" cy="23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8" name="Google Shape;138;p21">
              <a:extLst>
                <a:ext uri="{FF2B5EF4-FFF2-40B4-BE49-F238E27FC236}">
                  <a16:creationId xmlns:a16="http://schemas.microsoft.com/office/drawing/2014/main" id="{6DC09D85-87A2-D6F6-2DAE-5AD031538AE8}"/>
                </a:ext>
              </a:extLst>
            </p:cNvPr>
            <p:cNvSpPr txBox="1">
              <a:spLocks/>
            </p:cNvSpPr>
            <p:nvPr/>
          </p:nvSpPr>
          <p:spPr>
            <a:xfrm>
              <a:off x="544946" y="2496028"/>
              <a:ext cx="1157105" cy="536176"/>
            </a:xfrm>
            <a:prstGeom prst="rect">
              <a:avLst/>
            </a:prstGeom>
            <a:noFill/>
          </p:spPr>
          <p:txBody>
            <a:bodyPr spcFirstLastPara="1" vert="horz" wrap="square" lIns="91425" tIns="91425" rIns="91425" bIns="91425" rtlCol="0" anchor="t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5250" indent="0">
                <a:spcBef>
                  <a:spcPts val="0"/>
                </a:spcBef>
                <a:buSzPts val="2100"/>
                <a:buNone/>
              </a:pPr>
              <a:r>
                <a:rPr lang="en-US" sz="1900" dirty="0">
                  <a:latin typeface="Gill Sans MT" panose="020B0502020104020203" pitchFamily="34" charset="0"/>
                </a:rPr>
                <a:t>Setje</a:t>
              </a:r>
              <a:endParaRPr lang="nl-NL" sz="1900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17" name="Google Shape;138;p21">
            <a:extLst>
              <a:ext uri="{FF2B5EF4-FFF2-40B4-BE49-F238E27FC236}">
                <a16:creationId xmlns:a16="http://schemas.microsoft.com/office/drawing/2014/main" id="{4DD2571E-1888-12A1-79A5-8158C091EFCC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665018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nl-NL" dirty="0">
                <a:solidFill>
                  <a:srgbClr val="FA7E09"/>
                </a:solidFill>
                <a:latin typeface="Gill Sans MT" panose="020B0502020104020203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247684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16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FAFF73-8F93-E1D1-A5F1-450B6C8E4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p21">
            <a:extLst>
              <a:ext uri="{FF2B5EF4-FFF2-40B4-BE49-F238E27FC236}">
                <a16:creationId xmlns:a16="http://schemas.microsoft.com/office/drawing/2014/main" id="{6A2C4DC0-0B2A-ED2C-A21D-8B51B5640A09}"/>
              </a:ext>
            </a:extLst>
          </p:cNvPr>
          <p:cNvSpPr txBox="1">
            <a:spLocks/>
          </p:cNvSpPr>
          <p:nvPr/>
        </p:nvSpPr>
        <p:spPr>
          <a:xfrm>
            <a:off x="415425" y="610188"/>
            <a:ext cx="8520600" cy="978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457200">
              <a:spcBef>
                <a:spcPts val="0"/>
              </a:spcBef>
            </a:pPr>
            <a:r>
              <a:rPr lang="nl-NL" dirty="0"/>
              <a:t>Onderzoek het onzichtbare</a:t>
            </a:r>
          </a:p>
        </p:txBody>
      </p:sp>
      <p:pic>
        <p:nvPicPr>
          <p:cNvPr id="5" name="Google Shape;140;p21">
            <a:extLst>
              <a:ext uri="{FF2B5EF4-FFF2-40B4-BE49-F238E27FC236}">
                <a16:creationId xmlns:a16="http://schemas.microsoft.com/office/drawing/2014/main" id="{B95C541F-2D8E-1D82-2EFE-1FB712E6C5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6170"/>
          <a:stretch/>
        </p:blipFill>
        <p:spPr>
          <a:xfrm>
            <a:off x="415425" y="745000"/>
            <a:ext cx="845051" cy="7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38;p21">
            <a:extLst>
              <a:ext uri="{FF2B5EF4-FFF2-40B4-BE49-F238E27FC236}">
                <a16:creationId xmlns:a16="http://schemas.microsoft.com/office/drawing/2014/main" id="{0261C4BB-05F3-55B8-D5C3-3563E2B62C79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665018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nl-NL" dirty="0">
                <a:solidFill>
                  <a:srgbClr val="FA7E09"/>
                </a:solidFill>
                <a:latin typeface="Gill Sans MT" panose="020B0502020104020203" pitchFamily="34" charset="0"/>
              </a:rPr>
              <a:t>18</a:t>
            </a:r>
          </a:p>
        </p:txBody>
      </p:sp>
      <p:pic>
        <p:nvPicPr>
          <p:cNvPr id="9" name="Graphic 8" descr="Ear outline">
            <a:extLst>
              <a:ext uri="{FF2B5EF4-FFF2-40B4-BE49-F238E27FC236}">
                <a16:creationId xmlns:a16="http://schemas.microsoft.com/office/drawing/2014/main" id="{49F20B6B-BD9A-8D64-6572-DF92F350D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4544" y="2394383"/>
            <a:ext cx="3399231" cy="3399231"/>
          </a:xfrm>
          <a:prstGeom prst="rect">
            <a:avLst/>
          </a:prstGeom>
        </p:spPr>
      </p:pic>
      <p:pic>
        <p:nvPicPr>
          <p:cNvPr id="12" name="Graphic 11" descr="Sound Medium with solid fill">
            <a:extLst>
              <a:ext uri="{FF2B5EF4-FFF2-40B4-BE49-F238E27FC236}">
                <a16:creationId xmlns:a16="http://schemas.microsoft.com/office/drawing/2014/main" id="{235AD7B9-DB71-8468-2324-BA23E1B29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920" y="2986029"/>
            <a:ext cx="1954038" cy="1954038"/>
          </a:xfrm>
          <a:prstGeom prst="rect">
            <a:avLst/>
          </a:prstGeom>
        </p:spPr>
      </p:pic>
      <p:pic>
        <p:nvPicPr>
          <p:cNvPr id="14" name="Graphic 13" descr="Voice outline">
            <a:extLst>
              <a:ext uri="{FF2B5EF4-FFF2-40B4-BE49-F238E27FC236}">
                <a16:creationId xmlns:a16="http://schemas.microsoft.com/office/drawing/2014/main" id="{E2417703-5263-5BC5-3BFA-80F98369D3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6867" y="1648092"/>
            <a:ext cx="3327768" cy="3327768"/>
          </a:xfrm>
          <a:prstGeom prst="rect">
            <a:avLst/>
          </a:prstGeom>
        </p:spPr>
      </p:pic>
      <p:pic>
        <p:nvPicPr>
          <p:cNvPr id="21" name="Graphic 20" descr="Arrow Right outline">
            <a:extLst>
              <a:ext uri="{FF2B5EF4-FFF2-40B4-BE49-F238E27FC236}">
                <a16:creationId xmlns:a16="http://schemas.microsoft.com/office/drawing/2014/main" id="{999D148E-4BF1-43F1-6B97-3CA7C8DAAE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61154" y="3707244"/>
            <a:ext cx="2325624" cy="23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70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16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646C8F-3226-7F68-74AA-A48A249DF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8;p21">
            <a:extLst>
              <a:ext uri="{FF2B5EF4-FFF2-40B4-BE49-F238E27FC236}">
                <a16:creationId xmlns:a16="http://schemas.microsoft.com/office/drawing/2014/main" id="{4E2B42C9-16F4-863F-E4A7-6C314B745CE3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665018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nl-NL" dirty="0">
                <a:solidFill>
                  <a:srgbClr val="FA7E09"/>
                </a:solidFill>
                <a:latin typeface="Gill Sans MT" panose="020B0502020104020203" pitchFamily="34" charset="0"/>
              </a:rPr>
              <a:t>19</a:t>
            </a:r>
          </a:p>
        </p:txBody>
      </p:sp>
      <p:pic>
        <p:nvPicPr>
          <p:cNvPr id="6" name="Picture 5" descr="A group of musical instruments&#10;&#10;AI-generated content may be incorrect.">
            <a:extLst>
              <a:ext uri="{FF2B5EF4-FFF2-40B4-BE49-F238E27FC236}">
                <a16:creationId xmlns:a16="http://schemas.microsoft.com/office/drawing/2014/main" id="{452EF9F6-4652-44BA-BF20-A771AF804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5"/>
          <a:stretch/>
        </p:blipFill>
        <p:spPr>
          <a:xfrm>
            <a:off x="2062068" y="1995251"/>
            <a:ext cx="7599290" cy="42128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A2BF16-198F-624C-1C06-D0CDB9209640}"/>
              </a:ext>
            </a:extLst>
          </p:cNvPr>
          <p:cNvSpPr txBox="1"/>
          <p:nvPr/>
        </p:nvSpPr>
        <p:spPr>
          <a:xfrm rot="16200000">
            <a:off x="3721601" y="209631"/>
            <a:ext cx="4284541" cy="7748976"/>
          </a:xfrm>
          <a:custGeom>
            <a:avLst/>
            <a:gdLst>
              <a:gd name="connsiteX0" fmla="*/ 0 w 4284541"/>
              <a:gd name="connsiteY0" fmla="*/ 0 h 7748976"/>
              <a:gd name="connsiteX1" fmla="*/ 578413 w 4284541"/>
              <a:gd name="connsiteY1" fmla="*/ 0 h 7748976"/>
              <a:gd name="connsiteX2" fmla="*/ 1071135 w 4284541"/>
              <a:gd name="connsiteY2" fmla="*/ 0 h 7748976"/>
              <a:gd name="connsiteX3" fmla="*/ 1649548 w 4284541"/>
              <a:gd name="connsiteY3" fmla="*/ 0 h 7748976"/>
              <a:gd name="connsiteX4" fmla="*/ 2227961 w 4284541"/>
              <a:gd name="connsiteY4" fmla="*/ 0 h 7748976"/>
              <a:gd name="connsiteX5" fmla="*/ 2806374 w 4284541"/>
              <a:gd name="connsiteY5" fmla="*/ 0 h 7748976"/>
              <a:gd name="connsiteX6" fmla="*/ 3427633 w 4284541"/>
              <a:gd name="connsiteY6" fmla="*/ 0 h 7748976"/>
              <a:gd name="connsiteX7" fmla="*/ 4284541 w 4284541"/>
              <a:gd name="connsiteY7" fmla="*/ 0 h 7748976"/>
              <a:gd name="connsiteX8" fmla="*/ 4284541 w 4284541"/>
              <a:gd name="connsiteY8" fmla="*/ 518585 h 7748976"/>
              <a:gd name="connsiteX9" fmla="*/ 4284541 w 4284541"/>
              <a:gd name="connsiteY9" fmla="*/ 1037171 h 7748976"/>
              <a:gd name="connsiteX10" fmla="*/ 4284541 w 4284541"/>
              <a:gd name="connsiteY10" fmla="*/ 1400776 h 7748976"/>
              <a:gd name="connsiteX11" fmla="*/ 4284541 w 4284541"/>
              <a:gd name="connsiteY11" fmla="*/ 2074341 h 7748976"/>
              <a:gd name="connsiteX12" fmla="*/ 4284541 w 4284541"/>
              <a:gd name="connsiteY12" fmla="*/ 2515437 h 7748976"/>
              <a:gd name="connsiteX13" fmla="*/ 4284541 w 4284541"/>
              <a:gd name="connsiteY13" fmla="*/ 2879043 h 7748976"/>
              <a:gd name="connsiteX14" fmla="*/ 4284541 w 4284541"/>
              <a:gd name="connsiteY14" fmla="*/ 3242648 h 7748976"/>
              <a:gd name="connsiteX15" fmla="*/ 4284541 w 4284541"/>
              <a:gd name="connsiteY15" fmla="*/ 3838723 h 7748976"/>
              <a:gd name="connsiteX16" fmla="*/ 4284541 w 4284541"/>
              <a:gd name="connsiteY16" fmla="*/ 4279819 h 7748976"/>
              <a:gd name="connsiteX17" fmla="*/ 4284541 w 4284541"/>
              <a:gd name="connsiteY17" fmla="*/ 4643425 h 7748976"/>
              <a:gd name="connsiteX18" fmla="*/ 4284541 w 4284541"/>
              <a:gd name="connsiteY18" fmla="*/ 5316990 h 7748976"/>
              <a:gd name="connsiteX19" fmla="*/ 4284541 w 4284541"/>
              <a:gd name="connsiteY19" fmla="*/ 5990555 h 7748976"/>
              <a:gd name="connsiteX20" fmla="*/ 4284541 w 4284541"/>
              <a:gd name="connsiteY20" fmla="*/ 6354160 h 7748976"/>
              <a:gd name="connsiteX21" fmla="*/ 4284541 w 4284541"/>
              <a:gd name="connsiteY21" fmla="*/ 7027725 h 7748976"/>
              <a:gd name="connsiteX22" fmla="*/ 4284541 w 4284541"/>
              <a:gd name="connsiteY22" fmla="*/ 7748976 h 7748976"/>
              <a:gd name="connsiteX23" fmla="*/ 3834664 w 4284541"/>
              <a:gd name="connsiteY23" fmla="*/ 7748976 h 7748976"/>
              <a:gd name="connsiteX24" fmla="*/ 3427633 w 4284541"/>
              <a:gd name="connsiteY24" fmla="*/ 7748976 h 7748976"/>
              <a:gd name="connsiteX25" fmla="*/ 2934911 w 4284541"/>
              <a:gd name="connsiteY25" fmla="*/ 7748976 h 7748976"/>
              <a:gd name="connsiteX26" fmla="*/ 2313652 w 4284541"/>
              <a:gd name="connsiteY26" fmla="*/ 7748976 h 7748976"/>
              <a:gd name="connsiteX27" fmla="*/ 1735239 w 4284541"/>
              <a:gd name="connsiteY27" fmla="*/ 7748976 h 7748976"/>
              <a:gd name="connsiteX28" fmla="*/ 1285362 w 4284541"/>
              <a:gd name="connsiteY28" fmla="*/ 7748976 h 7748976"/>
              <a:gd name="connsiteX29" fmla="*/ 835485 w 4284541"/>
              <a:gd name="connsiteY29" fmla="*/ 7748976 h 7748976"/>
              <a:gd name="connsiteX30" fmla="*/ 0 w 4284541"/>
              <a:gd name="connsiteY30" fmla="*/ 7748976 h 7748976"/>
              <a:gd name="connsiteX31" fmla="*/ 0 w 4284541"/>
              <a:gd name="connsiteY31" fmla="*/ 7385370 h 7748976"/>
              <a:gd name="connsiteX32" fmla="*/ 0 w 4284541"/>
              <a:gd name="connsiteY32" fmla="*/ 6789295 h 7748976"/>
              <a:gd name="connsiteX33" fmla="*/ 0 w 4284541"/>
              <a:gd name="connsiteY33" fmla="*/ 6348200 h 7748976"/>
              <a:gd name="connsiteX34" fmla="*/ 0 w 4284541"/>
              <a:gd name="connsiteY34" fmla="*/ 5752124 h 7748976"/>
              <a:gd name="connsiteX35" fmla="*/ 0 w 4284541"/>
              <a:gd name="connsiteY35" fmla="*/ 5156049 h 7748976"/>
              <a:gd name="connsiteX36" fmla="*/ 0 w 4284541"/>
              <a:gd name="connsiteY36" fmla="*/ 4637464 h 7748976"/>
              <a:gd name="connsiteX37" fmla="*/ 0 w 4284541"/>
              <a:gd name="connsiteY37" fmla="*/ 4041389 h 7748976"/>
              <a:gd name="connsiteX38" fmla="*/ 0 w 4284541"/>
              <a:gd name="connsiteY38" fmla="*/ 3367824 h 7748976"/>
              <a:gd name="connsiteX39" fmla="*/ 0 w 4284541"/>
              <a:gd name="connsiteY39" fmla="*/ 2771749 h 7748976"/>
              <a:gd name="connsiteX40" fmla="*/ 0 w 4284541"/>
              <a:gd name="connsiteY40" fmla="*/ 2253164 h 7748976"/>
              <a:gd name="connsiteX41" fmla="*/ 0 w 4284541"/>
              <a:gd name="connsiteY41" fmla="*/ 1579599 h 7748976"/>
              <a:gd name="connsiteX42" fmla="*/ 0 w 4284541"/>
              <a:gd name="connsiteY42" fmla="*/ 983524 h 7748976"/>
              <a:gd name="connsiteX43" fmla="*/ 0 w 4284541"/>
              <a:gd name="connsiteY43" fmla="*/ 0 h 774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284541" h="7748976" extrusionOk="0">
                <a:moveTo>
                  <a:pt x="0" y="0"/>
                </a:moveTo>
                <a:cubicBezTo>
                  <a:pt x="228423" y="-32589"/>
                  <a:pt x="406681" y="48094"/>
                  <a:pt x="578413" y="0"/>
                </a:cubicBezTo>
                <a:cubicBezTo>
                  <a:pt x="750145" y="-48094"/>
                  <a:pt x="918354" y="3267"/>
                  <a:pt x="1071135" y="0"/>
                </a:cubicBezTo>
                <a:cubicBezTo>
                  <a:pt x="1223916" y="-3267"/>
                  <a:pt x="1523013" y="51029"/>
                  <a:pt x="1649548" y="0"/>
                </a:cubicBezTo>
                <a:cubicBezTo>
                  <a:pt x="1776083" y="-51029"/>
                  <a:pt x="2069113" y="3184"/>
                  <a:pt x="2227961" y="0"/>
                </a:cubicBezTo>
                <a:cubicBezTo>
                  <a:pt x="2386809" y="-3184"/>
                  <a:pt x="2615839" y="48059"/>
                  <a:pt x="2806374" y="0"/>
                </a:cubicBezTo>
                <a:cubicBezTo>
                  <a:pt x="2996909" y="-48059"/>
                  <a:pt x="3247925" y="8038"/>
                  <a:pt x="3427633" y="0"/>
                </a:cubicBezTo>
                <a:cubicBezTo>
                  <a:pt x="3607341" y="-8038"/>
                  <a:pt x="4057270" y="81711"/>
                  <a:pt x="4284541" y="0"/>
                </a:cubicBezTo>
                <a:cubicBezTo>
                  <a:pt x="4332026" y="227289"/>
                  <a:pt x="4230368" y="346184"/>
                  <a:pt x="4284541" y="518585"/>
                </a:cubicBezTo>
                <a:cubicBezTo>
                  <a:pt x="4338714" y="690987"/>
                  <a:pt x="4262883" y="814381"/>
                  <a:pt x="4284541" y="1037171"/>
                </a:cubicBezTo>
                <a:cubicBezTo>
                  <a:pt x="4306199" y="1259961"/>
                  <a:pt x="4257420" y="1272882"/>
                  <a:pt x="4284541" y="1400776"/>
                </a:cubicBezTo>
                <a:cubicBezTo>
                  <a:pt x="4311662" y="1528671"/>
                  <a:pt x="4264470" y="1859869"/>
                  <a:pt x="4284541" y="2074341"/>
                </a:cubicBezTo>
                <a:cubicBezTo>
                  <a:pt x="4304612" y="2288814"/>
                  <a:pt x="4279138" y="2324062"/>
                  <a:pt x="4284541" y="2515437"/>
                </a:cubicBezTo>
                <a:cubicBezTo>
                  <a:pt x="4289944" y="2706812"/>
                  <a:pt x="4258258" y="2747645"/>
                  <a:pt x="4284541" y="2879043"/>
                </a:cubicBezTo>
                <a:cubicBezTo>
                  <a:pt x="4310824" y="3010441"/>
                  <a:pt x="4273545" y="3084749"/>
                  <a:pt x="4284541" y="3242648"/>
                </a:cubicBezTo>
                <a:cubicBezTo>
                  <a:pt x="4295537" y="3400547"/>
                  <a:pt x="4264407" y="3676070"/>
                  <a:pt x="4284541" y="3838723"/>
                </a:cubicBezTo>
                <a:cubicBezTo>
                  <a:pt x="4304675" y="4001377"/>
                  <a:pt x="4244728" y="4112711"/>
                  <a:pt x="4284541" y="4279819"/>
                </a:cubicBezTo>
                <a:cubicBezTo>
                  <a:pt x="4324354" y="4446927"/>
                  <a:pt x="4258948" y="4560597"/>
                  <a:pt x="4284541" y="4643425"/>
                </a:cubicBezTo>
                <a:cubicBezTo>
                  <a:pt x="4310134" y="4726253"/>
                  <a:pt x="4243834" y="5002482"/>
                  <a:pt x="4284541" y="5316990"/>
                </a:cubicBezTo>
                <a:cubicBezTo>
                  <a:pt x="4325248" y="5631498"/>
                  <a:pt x="4240216" y="5848019"/>
                  <a:pt x="4284541" y="5990555"/>
                </a:cubicBezTo>
                <a:cubicBezTo>
                  <a:pt x="4328866" y="6133092"/>
                  <a:pt x="4264856" y="6232964"/>
                  <a:pt x="4284541" y="6354160"/>
                </a:cubicBezTo>
                <a:cubicBezTo>
                  <a:pt x="4304226" y="6475356"/>
                  <a:pt x="4275595" y="6848669"/>
                  <a:pt x="4284541" y="7027725"/>
                </a:cubicBezTo>
                <a:cubicBezTo>
                  <a:pt x="4293487" y="7206782"/>
                  <a:pt x="4231170" y="7484170"/>
                  <a:pt x="4284541" y="7748976"/>
                </a:cubicBezTo>
                <a:cubicBezTo>
                  <a:pt x="4172616" y="7784638"/>
                  <a:pt x="4014649" y="7735778"/>
                  <a:pt x="3834664" y="7748976"/>
                </a:cubicBezTo>
                <a:cubicBezTo>
                  <a:pt x="3654679" y="7762174"/>
                  <a:pt x="3611790" y="7740901"/>
                  <a:pt x="3427633" y="7748976"/>
                </a:cubicBezTo>
                <a:cubicBezTo>
                  <a:pt x="3243476" y="7757051"/>
                  <a:pt x="3036688" y="7705791"/>
                  <a:pt x="2934911" y="7748976"/>
                </a:cubicBezTo>
                <a:cubicBezTo>
                  <a:pt x="2833134" y="7792161"/>
                  <a:pt x="2619042" y="7723613"/>
                  <a:pt x="2313652" y="7748976"/>
                </a:cubicBezTo>
                <a:cubicBezTo>
                  <a:pt x="2008262" y="7774339"/>
                  <a:pt x="1865966" y="7705869"/>
                  <a:pt x="1735239" y="7748976"/>
                </a:cubicBezTo>
                <a:cubicBezTo>
                  <a:pt x="1604512" y="7792083"/>
                  <a:pt x="1475973" y="7722624"/>
                  <a:pt x="1285362" y="7748976"/>
                </a:cubicBezTo>
                <a:cubicBezTo>
                  <a:pt x="1094751" y="7775328"/>
                  <a:pt x="1008964" y="7723741"/>
                  <a:pt x="835485" y="7748976"/>
                </a:cubicBezTo>
                <a:cubicBezTo>
                  <a:pt x="662006" y="7774211"/>
                  <a:pt x="223706" y="7742589"/>
                  <a:pt x="0" y="7748976"/>
                </a:cubicBezTo>
                <a:cubicBezTo>
                  <a:pt x="-9394" y="7607294"/>
                  <a:pt x="556" y="7504879"/>
                  <a:pt x="0" y="7385370"/>
                </a:cubicBezTo>
                <a:cubicBezTo>
                  <a:pt x="-556" y="7265861"/>
                  <a:pt x="68069" y="6949222"/>
                  <a:pt x="0" y="6789295"/>
                </a:cubicBezTo>
                <a:cubicBezTo>
                  <a:pt x="-68069" y="6629368"/>
                  <a:pt x="38989" y="6510399"/>
                  <a:pt x="0" y="6348200"/>
                </a:cubicBezTo>
                <a:cubicBezTo>
                  <a:pt x="-38989" y="6186002"/>
                  <a:pt x="36732" y="5978961"/>
                  <a:pt x="0" y="5752124"/>
                </a:cubicBezTo>
                <a:cubicBezTo>
                  <a:pt x="-36732" y="5525287"/>
                  <a:pt x="62000" y="5451857"/>
                  <a:pt x="0" y="5156049"/>
                </a:cubicBezTo>
                <a:cubicBezTo>
                  <a:pt x="-62000" y="4860241"/>
                  <a:pt x="9300" y="4741926"/>
                  <a:pt x="0" y="4637464"/>
                </a:cubicBezTo>
                <a:cubicBezTo>
                  <a:pt x="-9300" y="4533003"/>
                  <a:pt x="30346" y="4192949"/>
                  <a:pt x="0" y="4041389"/>
                </a:cubicBezTo>
                <a:cubicBezTo>
                  <a:pt x="-30346" y="3889830"/>
                  <a:pt x="25417" y="3542964"/>
                  <a:pt x="0" y="3367824"/>
                </a:cubicBezTo>
                <a:cubicBezTo>
                  <a:pt x="-25417" y="3192685"/>
                  <a:pt x="30347" y="2994197"/>
                  <a:pt x="0" y="2771749"/>
                </a:cubicBezTo>
                <a:cubicBezTo>
                  <a:pt x="-30347" y="2549301"/>
                  <a:pt x="30667" y="2368744"/>
                  <a:pt x="0" y="2253164"/>
                </a:cubicBezTo>
                <a:cubicBezTo>
                  <a:pt x="-30667" y="2137584"/>
                  <a:pt x="38586" y="1760366"/>
                  <a:pt x="0" y="1579599"/>
                </a:cubicBezTo>
                <a:cubicBezTo>
                  <a:pt x="-38586" y="1398832"/>
                  <a:pt x="63585" y="1139494"/>
                  <a:pt x="0" y="983524"/>
                </a:cubicBezTo>
                <a:cubicBezTo>
                  <a:pt x="-63585" y="827555"/>
                  <a:pt x="73903" y="399878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A7E09"/>
            </a:solidFill>
            <a:extLst>
              <a:ext uri="{C807C97D-BFC1-408E-A445-0C87EB9F89A2}">
                <ask:lineSketchStyleProps xmlns:ask="http://schemas.microsoft.com/office/drawing/2018/sketchyshapes" sd="14883182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1EC30-DCFC-D52D-B3D1-9B0C3A274943}"/>
              </a:ext>
            </a:extLst>
          </p:cNvPr>
          <p:cNvSpPr txBox="1"/>
          <p:nvPr/>
        </p:nvSpPr>
        <p:spPr>
          <a:xfrm>
            <a:off x="2514600" y="3687220"/>
            <a:ext cx="1173439" cy="490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sz="2000" i="1" dirty="0">
                <a:solidFill>
                  <a:srgbClr val="FA7E09"/>
                </a:solidFill>
              </a:rPr>
              <a:t>viool</a:t>
            </a:r>
            <a:endParaRPr lang="nl-NL" sz="2400" i="1" dirty="0">
              <a:solidFill>
                <a:srgbClr val="FA7E0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6AD73-3B9A-A113-D8A9-1EB5A96E2F04}"/>
              </a:ext>
            </a:extLst>
          </p:cNvPr>
          <p:cNvSpPr txBox="1"/>
          <p:nvPr/>
        </p:nvSpPr>
        <p:spPr>
          <a:xfrm>
            <a:off x="3338937" y="3294382"/>
            <a:ext cx="1448122" cy="490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sz="2000" i="1" dirty="0">
                <a:solidFill>
                  <a:srgbClr val="FA7E09"/>
                </a:solidFill>
              </a:rPr>
              <a:t>altviool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41D233-D62D-C8A9-C021-8CB04401D08F}"/>
              </a:ext>
            </a:extLst>
          </p:cNvPr>
          <p:cNvSpPr txBox="1"/>
          <p:nvPr/>
        </p:nvSpPr>
        <p:spPr>
          <a:xfrm>
            <a:off x="4386627" y="2583403"/>
            <a:ext cx="1448122" cy="490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sz="2000" i="1" dirty="0">
                <a:solidFill>
                  <a:srgbClr val="FA7E09"/>
                </a:solidFill>
              </a:rPr>
              <a:t>cello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5A1AA3-73DE-DEC0-8177-DB12C4B46057}"/>
              </a:ext>
            </a:extLst>
          </p:cNvPr>
          <p:cNvSpPr txBox="1"/>
          <p:nvPr/>
        </p:nvSpPr>
        <p:spPr>
          <a:xfrm>
            <a:off x="6147335" y="2541619"/>
            <a:ext cx="1867610" cy="490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sz="2000" i="1" dirty="0">
                <a:solidFill>
                  <a:srgbClr val="FA7E09"/>
                </a:solidFill>
              </a:rPr>
              <a:t>contrabas</a:t>
            </a:r>
          </a:p>
        </p:txBody>
      </p:sp>
      <p:pic>
        <p:nvPicPr>
          <p:cNvPr id="16" name="Graphic 15" descr="Line arrow: Clockwise curve with solid fill">
            <a:extLst>
              <a:ext uri="{FF2B5EF4-FFF2-40B4-BE49-F238E27FC236}">
                <a16:creationId xmlns:a16="http://schemas.microsoft.com/office/drawing/2014/main" id="{DEEC4E41-6676-45F8-8135-1F83F0D26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999067">
            <a:off x="3288897" y="4068173"/>
            <a:ext cx="401521" cy="401521"/>
          </a:xfrm>
          <a:prstGeom prst="rect">
            <a:avLst/>
          </a:prstGeom>
        </p:spPr>
      </p:pic>
      <p:pic>
        <p:nvPicPr>
          <p:cNvPr id="17" name="Graphic 16" descr="Line arrow: Clockwise curve with solid fill">
            <a:extLst>
              <a:ext uri="{FF2B5EF4-FFF2-40B4-BE49-F238E27FC236}">
                <a16:creationId xmlns:a16="http://schemas.microsoft.com/office/drawing/2014/main" id="{D940A6EC-DEEB-10AB-A5CE-93B3BBB0F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871863" flipH="1">
            <a:off x="7342066" y="3004380"/>
            <a:ext cx="401521" cy="401521"/>
          </a:xfrm>
          <a:prstGeom prst="rect">
            <a:avLst/>
          </a:prstGeom>
        </p:spPr>
      </p:pic>
      <p:pic>
        <p:nvPicPr>
          <p:cNvPr id="20" name="Graphic 19" descr="Line arrow: Clockwise curve with solid fill">
            <a:extLst>
              <a:ext uri="{FF2B5EF4-FFF2-40B4-BE49-F238E27FC236}">
                <a16:creationId xmlns:a16="http://schemas.microsoft.com/office/drawing/2014/main" id="{EAE16583-2A9D-B574-6996-2432DF4A7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055534">
            <a:off x="4038407" y="3758759"/>
            <a:ext cx="401521" cy="401521"/>
          </a:xfrm>
          <a:prstGeom prst="rect">
            <a:avLst/>
          </a:prstGeom>
        </p:spPr>
      </p:pic>
      <p:pic>
        <p:nvPicPr>
          <p:cNvPr id="22" name="Graphic 21" descr="Line arrow: Clockwise curve with solid fill">
            <a:extLst>
              <a:ext uri="{FF2B5EF4-FFF2-40B4-BE49-F238E27FC236}">
                <a16:creationId xmlns:a16="http://schemas.microsoft.com/office/drawing/2014/main" id="{31467967-567B-9863-999E-711E2979D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871863" flipH="1">
            <a:off x="4806679" y="2905168"/>
            <a:ext cx="401521" cy="4015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801F186-BB2C-BB34-BCB0-269308220A29}"/>
              </a:ext>
            </a:extLst>
          </p:cNvPr>
          <p:cNvSpPr txBox="1"/>
          <p:nvPr/>
        </p:nvSpPr>
        <p:spPr>
          <a:xfrm>
            <a:off x="1791675" y="6245338"/>
            <a:ext cx="3910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sz="1600" i="1" dirty="0">
                <a:solidFill>
                  <a:schemeClr val="bg1">
                    <a:lumMod val="50000"/>
                  </a:schemeClr>
                </a:solidFill>
              </a:rPr>
              <a:t>Bron: </a:t>
            </a:r>
            <a:r>
              <a:rPr lang="nl-NL" sz="1600" i="1" dirty="0" err="1">
                <a:solidFill>
                  <a:schemeClr val="bg1">
                    <a:lumMod val="50000"/>
                  </a:schemeClr>
                </a:solidFill>
              </a:rPr>
              <a:t>TazGPL</a:t>
            </a:r>
            <a:r>
              <a:rPr lang="nl-NL" sz="1600" i="1" dirty="0">
                <a:solidFill>
                  <a:schemeClr val="bg1">
                    <a:lumMod val="50000"/>
                  </a:schemeClr>
                </a:solidFill>
              </a:rPr>
              <a:t>, Wikipedia  </a:t>
            </a:r>
          </a:p>
        </p:txBody>
      </p:sp>
      <p:sp>
        <p:nvSpPr>
          <p:cNvPr id="30" name="Google Shape;137;p21">
            <a:extLst>
              <a:ext uri="{FF2B5EF4-FFF2-40B4-BE49-F238E27FC236}">
                <a16:creationId xmlns:a16="http://schemas.microsoft.com/office/drawing/2014/main" id="{668A8C4E-A27B-8485-6AF8-A204CED32C60}"/>
              </a:ext>
            </a:extLst>
          </p:cNvPr>
          <p:cNvSpPr txBox="1">
            <a:spLocks/>
          </p:cNvSpPr>
          <p:nvPr/>
        </p:nvSpPr>
        <p:spPr>
          <a:xfrm>
            <a:off x="415425" y="610188"/>
            <a:ext cx="8520600" cy="978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457200">
              <a:spcBef>
                <a:spcPts val="0"/>
              </a:spcBef>
            </a:pPr>
            <a:r>
              <a:rPr lang="nl-NL" dirty="0"/>
              <a:t>Onderzoek het onzichtbare</a:t>
            </a:r>
          </a:p>
        </p:txBody>
      </p:sp>
      <p:pic>
        <p:nvPicPr>
          <p:cNvPr id="31" name="Google Shape;140;p21">
            <a:extLst>
              <a:ext uri="{FF2B5EF4-FFF2-40B4-BE49-F238E27FC236}">
                <a16:creationId xmlns:a16="http://schemas.microsoft.com/office/drawing/2014/main" id="{193414B7-FEAB-E8B6-B0DC-D9EAA032E5B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16170"/>
          <a:stretch/>
        </p:blipFill>
        <p:spPr>
          <a:xfrm>
            <a:off x="415425" y="745000"/>
            <a:ext cx="845051" cy="708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98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66D575-CE76-FF95-4764-C05D527A9E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0AB8F-DF1D-75EB-CC33-B57969D6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25"/>
            <a:ext cx="10515600" cy="351097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EAEB"/>
                </a:solidFill>
              </a:rPr>
              <a:t>Radboud Science Awards: </a:t>
            </a:r>
            <a:br>
              <a:rPr lang="en-US" sz="5400" b="1" dirty="0">
                <a:solidFill>
                  <a:srgbClr val="FFEAEB"/>
                </a:solidFill>
              </a:rPr>
            </a:br>
            <a:r>
              <a:rPr lang="en-US" sz="5400" b="1" dirty="0">
                <a:solidFill>
                  <a:srgbClr val="FFEAEB"/>
                </a:solidFill>
              </a:rPr>
              <a:t>De </a:t>
            </a:r>
            <a:r>
              <a:rPr lang="en-US" sz="5400" b="1" dirty="0" err="1">
                <a:solidFill>
                  <a:srgbClr val="FFEAEB"/>
                </a:solidFill>
              </a:rPr>
              <a:t>muziek</a:t>
            </a:r>
            <a:r>
              <a:rPr lang="en-US" sz="5400" b="1" dirty="0">
                <a:solidFill>
                  <a:srgbClr val="FFEAEB"/>
                </a:solidFill>
              </a:rPr>
              <a:t> van </a:t>
            </a:r>
            <a:r>
              <a:rPr lang="en-US" sz="5400" b="1" dirty="0" err="1">
                <a:solidFill>
                  <a:srgbClr val="FFEAEB"/>
                </a:solidFill>
              </a:rPr>
              <a:t>zwarte</a:t>
            </a:r>
            <a:r>
              <a:rPr lang="en-US" sz="5400" b="1" dirty="0">
                <a:solidFill>
                  <a:srgbClr val="FFEAEB"/>
                </a:solidFill>
              </a:rPr>
              <a:t> </a:t>
            </a:r>
            <a:r>
              <a:rPr lang="en-US" sz="5400" b="1" dirty="0" err="1">
                <a:solidFill>
                  <a:srgbClr val="FFEAEB"/>
                </a:solidFill>
              </a:rPr>
              <a:t>gaten</a:t>
            </a:r>
            <a:br>
              <a:rPr lang="en-US" dirty="0">
                <a:solidFill>
                  <a:srgbClr val="FFEAEB"/>
                </a:solidFill>
              </a:rPr>
            </a:br>
            <a:r>
              <a:rPr lang="en-US" dirty="0">
                <a:solidFill>
                  <a:srgbClr val="FFEAEB"/>
                </a:solidFill>
              </a:rPr>
              <a:t>door dr. Béatrice Bonga</a:t>
            </a:r>
            <a:endParaRPr lang="nl-NL" dirty="0">
              <a:solidFill>
                <a:srgbClr val="FFEAEB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F36D1A-CEA7-11FF-8D61-840C4489159A}"/>
              </a:ext>
            </a:extLst>
          </p:cNvPr>
          <p:cNvSpPr txBox="1">
            <a:spLocks/>
          </p:cNvSpPr>
          <p:nvPr/>
        </p:nvSpPr>
        <p:spPr>
          <a:xfrm>
            <a:off x="0" y="3645725"/>
            <a:ext cx="12192000" cy="3510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FFEAEB"/>
                </a:solidFill>
              </a:rPr>
              <a:t>Klik</a:t>
            </a:r>
            <a:r>
              <a:rPr lang="en-US" sz="3600" dirty="0">
                <a:solidFill>
                  <a:srgbClr val="FFEAEB"/>
                </a:solidFill>
              </a:rPr>
              <a:t> </a:t>
            </a:r>
            <a:r>
              <a:rPr lang="en-US" sz="3600" dirty="0" err="1">
                <a:solidFill>
                  <a:srgbClr val="FFEAE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br>
              <a:rPr lang="en-US" sz="3600" dirty="0">
                <a:solidFill>
                  <a:srgbClr val="FFEAEB"/>
                </a:solidFill>
              </a:rPr>
            </a:br>
            <a:r>
              <a:rPr lang="en-US" sz="3600" dirty="0">
                <a:solidFill>
                  <a:srgbClr val="FFEAEB"/>
                </a:solidFill>
              </a:rPr>
              <a:t>of ga </a:t>
            </a:r>
            <a:r>
              <a:rPr lang="en-US" sz="3600" dirty="0" err="1">
                <a:solidFill>
                  <a:srgbClr val="FFEAEB"/>
                </a:solidFill>
              </a:rPr>
              <a:t>naar</a:t>
            </a:r>
            <a:r>
              <a:rPr lang="en-US" sz="3600" dirty="0">
                <a:solidFill>
                  <a:srgbClr val="FFEAEB"/>
                </a:solidFill>
              </a:rPr>
              <a:t>: </a:t>
            </a:r>
            <a:r>
              <a:rPr lang="nl-NL" sz="3600" dirty="0">
                <a:solidFill>
                  <a:srgbClr val="FFEAE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https://vimeo.com/1033411112</a:t>
            </a:r>
            <a:r>
              <a:rPr lang="en-US" sz="3600" dirty="0">
                <a:solidFill>
                  <a:srgbClr val="FFEAEB"/>
                </a:solidFill>
              </a:rPr>
              <a:t> </a:t>
            </a:r>
            <a:endParaRPr lang="nl-NL" sz="3600" dirty="0">
              <a:solidFill>
                <a:srgbClr val="FFEAEB"/>
              </a:solidFill>
            </a:endParaRPr>
          </a:p>
        </p:txBody>
      </p:sp>
      <p:pic>
        <p:nvPicPr>
          <p:cNvPr id="3" name="Graphic 2" descr="Line arrow: Clockwise curve with solid fill">
            <a:extLst>
              <a:ext uri="{FF2B5EF4-FFF2-40B4-BE49-F238E27FC236}">
                <a16:creationId xmlns:a16="http://schemas.microsoft.com/office/drawing/2014/main" id="{AAF2F72D-FDDE-EFA9-0B0C-4FBEBE7C0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406718">
            <a:off x="6738481" y="4243391"/>
            <a:ext cx="835336" cy="835336"/>
          </a:xfrm>
          <a:prstGeom prst="rect">
            <a:avLst/>
          </a:prstGeom>
        </p:spPr>
      </p:pic>
      <p:sp>
        <p:nvSpPr>
          <p:cNvPr id="4" name="Google Shape;138;p21">
            <a:extLst>
              <a:ext uri="{FF2B5EF4-FFF2-40B4-BE49-F238E27FC236}">
                <a16:creationId xmlns:a16="http://schemas.microsoft.com/office/drawing/2014/main" id="{8D657EC7-B306-9A65-16AC-6450EE36D21A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534770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nl-NL" dirty="0">
                <a:solidFill>
                  <a:srgbClr val="FFEAEB"/>
                </a:solidFill>
                <a:latin typeface="Gill Sans MT" panose="020B05020201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43108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8D439-7A7B-8996-D250-758400627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5A5A972-7396-2DC1-B721-8A06BA678BFA}"/>
              </a:ext>
            </a:extLst>
          </p:cNvPr>
          <p:cNvSpPr/>
          <p:nvPr/>
        </p:nvSpPr>
        <p:spPr>
          <a:xfrm>
            <a:off x="9416224" y="0"/>
            <a:ext cx="2787110" cy="6868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FDB96A-0EF2-CE88-5290-5ED1C4074360}"/>
              </a:ext>
            </a:extLst>
          </p:cNvPr>
          <p:cNvSpPr/>
          <p:nvPr/>
        </p:nvSpPr>
        <p:spPr>
          <a:xfrm>
            <a:off x="0" y="-10950"/>
            <a:ext cx="2779776" cy="6868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B40A2793-97E6-499A-8DD7-B21640E04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67" y="237744"/>
            <a:ext cx="6858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091CD9-F63F-C6BF-F094-B61A03D3AA9C}"/>
              </a:ext>
            </a:extLst>
          </p:cNvPr>
          <p:cNvSpPr txBox="1"/>
          <p:nvPr/>
        </p:nvSpPr>
        <p:spPr>
          <a:xfrm>
            <a:off x="-1" y="422410"/>
            <a:ext cx="12192001" cy="1200329"/>
          </a:xfrm>
          <a:custGeom>
            <a:avLst/>
            <a:gdLst>
              <a:gd name="connsiteX0" fmla="*/ 0 w 12192001"/>
              <a:gd name="connsiteY0" fmla="*/ 0 h 1200329"/>
              <a:gd name="connsiteX1" fmla="*/ 336731 w 12192001"/>
              <a:gd name="connsiteY1" fmla="*/ 0 h 1200329"/>
              <a:gd name="connsiteX2" fmla="*/ 551543 w 12192001"/>
              <a:gd name="connsiteY2" fmla="*/ 0 h 1200329"/>
              <a:gd name="connsiteX3" fmla="*/ 1254034 w 12192001"/>
              <a:gd name="connsiteY3" fmla="*/ 0 h 1200329"/>
              <a:gd name="connsiteX4" fmla="*/ 1468846 w 12192001"/>
              <a:gd name="connsiteY4" fmla="*/ 0 h 1200329"/>
              <a:gd name="connsiteX5" fmla="*/ 2293257 w 12192001"/>
              <a:gd name="connsiteY5" fmla="*/ 0 h 1200329"/>
              <a:gd name="connsiteX6" fmla="*/ 2995749 w 12192001"/>
              <a:gd name="connsiteY6" fmla="*/ 0 h 1200329"/>
              <a:gd name="connsiteX7" fmla="*/ 3454400 w 12192001"/>
              <a:gd name="connsiteY7" fmla="*/ 0 h 1200329"/>
              <a:gd name="connsiteX8" fmla="*/ 4034972 w 12192001"/>
              <a:gd name="connsiteY8" fmla="*/ 0 h 1200329"/>
              <a:gd name="connsiteX9" fmla="*/ 4737463 w 12192001"/>
              <a:gd name="connsiteY9" fmla="*/ 0 h 1200329"/>
              <a:gd name="connsiteX10" fmla="*/ 5439955 w 12192001"/>
              <a:gd name="connsiteY10" fmla="*/ 0 h 1200329"/>
              <a:gd name="connsiteX11" fmla="*/ 5898606 w 12192001"/>
              <a:gd name="connsiteY11" fmla="*/ 0 h 1200329"/>
              <a:gd name="connsiteX12" fmla="*/ 6601098 w 12192001"/>
              <a:gd name="connsiteY12" fmla="*/ 0 h 1200329"/>
              <a:gd name="connsiteX13" fmla="*/ 7181669 w 12192001"/>
              <a:gd name="connsiteY13" fmla="*/ 0 h 1200329"/>
              <a:gd name="connsiteX14" fmla="*/ 7396481 w 12192001"/>
              <a:gd name="connsiteY14" fmla="*/ 0 h 1200329"/>
              <a:gd name="connsiteX15" fmla="*/ 7855132 w 12192001"/>
              <a:gd name="connsiteY15" fmla="*/ 0 h 1200329"/>
              <a:gd name="connsiteX16" fmla="*/ 8191864 w 12192001"/>
              <a:gd name="connsiteY16" fmla="*/ 0 h 1200329"/>
              <a:gd name="connsiteX17" fmla="*/ 8650515 w 12192001"/>
              <a:gd name="connsiteY17" fmla="*/ 0 h 1200329"/>
              <a:gd name="connsiteX18" fmla="*/ 9474926 w 12192001"/>
              <a:gd name="connsiteY18" fmla="*/ 0 h 1200329"/>
              <a:gd name="connsiteX19" fmla="*/ 10299338 w 12192001"/>
              <a:gd name="connsiteY19" fmla="*/ 0 h 1200329"/>
              <a:gd name="connsiteX20" fmla="*/ 10757989 w 12192001"/>
              <a:gd name="connsiteY20" fmla="*/ 0 h 1200329"/>
              <a:gd name="connsiteX21" fmla="*/ 11338561 w 12192001"/>
              <a:gd name="connsiteY21" fmla="*/ 0 h 1200329"/>
              <a:gd name="connsiteX22" fmla="*/ 11675292 w 12192001"/>
              <a:gd name="connsiteY22" fmla="*/ 0 h 1200329"/>
              <a:gd name="connsiteX23" fmla="*/ 12192001 w 12192001"/>
              <a:gd name="connsiteY23" fmla="*/ 0 h 1200329"/>
              <a:gd name="connsiteX24" fmla="*/ 12192001 w 12192001"/>
              <a:gd name="connsiteY24" fmla="*/ 400110 h 1200329"/>
              <a:gd name="connsiteX25" fmla="*/ 12192001 w 12192001"/>
              <a:gd name="connsiteY25" fmla="*/ 788216 h 1200329"/>
              <a:gd name="connsiteX26" fmla="*/ 12192001 w 12192001"/>
              <a:gd name="connsiteY26" fmla="*/ 1200329 h 1200329"/>
              <a:gd name="connsiteX27" fmla="*/ 11367590 w 12192001"/>
              <a:gd name="connsiteY27" fmla="*/ 1200329 h 1200329"/>
              <a:gd name="connsiteX28" fmla="*/ 10908938 w 12192001"/>
              <a:gd name="connsiteY28" fmla="*/ 1200329 h 1200329"/>
              <a:gd name="connsiteX29" fmla="*/ 10694127 w 12192001"/>
              <a:gd name="connsiteY29" fmla="*/ 1200329 h 1200329"/>
              <a:gd name="connsiteX30" fmla="*/ 9991635 w 12192001"/>
              <a:gd name="connsiteY30" fmla="*/ 1200329 h 1200329"/>
              <a:gd name="connsiteX31" fmla="*/ 9776824 w 12192001"/>
              <a:gd name="connsiteY31" fmla="*/ 1200329 h 1200329"/>
              <a:gd name="connsiteX32" fmla="*/ 9074332 w 12192001"/>
              <a:gd name="connsiteY32" fmla="*/ 1200329 h 1200329"/>
              <a:gd name="connsiteX33" fmla="*/ 8249921 w 12192001"/>
              <a:gd name="connsiteY33" fmla="*/ 1200329 h 1200329"/>
              <a:gd name="connsiteX34" fmla="*/ 7913189 w 12192001"/>
              <a:gd name="connsiteY34" fmla="*/ 1200329 h 1200329"/>
              <a:gd name="connsiteX35" fmla="*/ 7698378 w 12192001"/>
              <a:gd name="connsiteY35" fmla="*/ 1200329 h 1200329"/>
              <a:gd name="connsiteX36" fmla="*/ 7117806 w 12192001"/>
              <a:gd name="connsiteY36" fmla="*/ 1200329 h 1200329"/>
              <a:gd name="connsiteX37" fmla="*/ 6415315 w 12192001"/>
              <a:gd name="connsiteY37" fmla="*/ 1200329 h 1200329"/>
              <a:gd name="connsiteX38" fmla="*/ 5590903 w 12192001"/>
              <a:gd name="connsiteY38" fmla="*/ 1200329 h 1200329"/>
              <a:gd name="connsiteX39" fmla="*/ 4888412 w 12192001"/>
              <a:gd name="connsiteY39" fmla="*/ 1200329 h 1200329"/>
              <a:gd name="connsiteX40" fmla="*/ 4673600 w 12192001"/>
              <a:gd name="connsiteY40" fmla="*/ 1200329 h 1200329"/>
              <a:gd name="connsiteX41" fmla="*/ 3849189 w 12192001"/>
              <a:gd name="connsiteY41" fmla="*/ 1200329 h 1200329"/>
              <a:gd name="connsiteX42" fmla="*/ 3390537 w 12192001"/>
              <a:gd name="connsiteY42" fmla="*/ 1200329 h 1200329"/>
              <a:gd name="connsiteX43" fmla="*/ 2688046 w 12192001"/>
              <a:gd name="connsiteY43" fmla="*/ 1200329 h 1200329"/>
              <a:gd name="connsiteX44" fmla="*/ 2473234 w 12192001"/>
              <a:gd name="connsiteY44" fmla="*/ 1200329 h 1200329"/>
              <a:gd name="connsiteX45" fmla="*/ 1892663 w 12192001"/>
              <a:gd name="connsiteY45" fmla="*/ 1200329 h 1200329"/>
              <a:gd name="connsiteX46" fmla="*/ 1555932 w 12192001"/>
              <a:gd name="connsiteY46" fmla="*/ 1200329 h 1200329"/>
              <a:gd name="connsiteX47" fmla="*/ 1219200 w 12192001"/>
              <a:gd name="connsiteY47" fmla="*/ 1200329 h 1200329"/>
              <a:gd name="connsiteX48" fmla="*/ 1004389 w 12192001"/>
              <a:gd name="connsiteY48" fmla="*/ 1200329 h 1200329"/>
              <a:gd name="connsiteX49" fmla="*/ 545737 w 12192001"/>
              <a:gd name="connsiteY49" fmla="*/ 1200329 h 1200329"/>
              <a:gd name="connsiteX50" fmla="*/ 0 w 12192001"/>
              <a:gd name="connsiteY50" fmla="*/ 1200329 h 1200329"/>
              <a:gd name="connsiteX51" fmla="*/ 0 w 12192001"/>
              <a:gd name="connsiteY51" fmla="*/ 836229 h 1200329"/>
              <a:gd name="connsiteX52" fmla="*/ 0 w 12192001"/>
              <a:gd name="connsiteY52" fmla="*/ 472129 h 1200329"/>
              <a:gd name="connsiteX53" fmla="*/ 0 w 12192001"/>
              <a:gd name="connsiteY53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192001" h="1200329" extrusionOk="0">
                <a:moveTo>
                  <a:pt x="0" y="0"/>
                </a:moveTo>
                <a:cubicBezTo>
                  <a:pt x="74049" y="-24237"/>
                  <a:pt x="255402" y="19049"/>
                  <a:pt x="336731" y="0"/>
                </a:cubicBezTo>
                <a:cubicBezTo>
                  <a:pt x="418060" y="-19049"/>
                  <a:pt x="452167" y="25373"/>
                  <a:pt x="551543" y="0"/>
                </a:cubicBezTo>
                <a:cubicBezTo>
                  <a:pt x="650919" y="-25373"/>
                  <a:pt x="925327" y="9339"/>
                  <a:pt x="1254034" y="0"/>
                </a:cubicBezTo>
                <a:cubicBezTo>
                  <a:pt x="1582741" y="-9339"/>
                  <a:pt x="1370109" y="2442"/>
                  <a:pt x="1468846" y="0"/>
                </a:cubicBezTo>
                <a:cubicBezTo>
                  <a:pt x="1567583" y="-2442"/>
                  <a:pt x="1892598" y="75896"/>
                  <a:pt x="2293257" y="0"/>
                </a:cubicBezTo>
                <a:cubicBezTo>
                  <a:pt x="2693916" y="-75896"/>
                  <a:pt x="2750801" y="33283"/>
                  <a:pt x="2995749" y="0"/>
                </a:cubicBezTo>
                <a:cubicBezTo>
                  <a:pt x="3240697" y="-33283"/>
                  <a:pt x="3261064" y="14749"/>
                  <a:pt x="3454400" y="0"/>
                </a:cubicBezTo>
                <a:cubicBezTo>
                  <a:pt x="3647736" y="-14749"/>
                  <a:pt x="3846517" y="11256"/>
                  <a:pt x="4034972" y="0"/>
                </a:cubicBezTo>
                <a:cubicBezTo>
                  <a:pt x="4223427" y="-11256"/>
                  <a:pt x="4562606" y="26064"/>
                  <a:pt x="4737463" y="0"/>
                </a:cubicBezTo>
                <a:cubicBezTo>
                  <a:pt x="4912320" y="-26064"/>
                  <a:pt x="5127453" y="61506"/>
                  <a:pt x="5439955" y="0"/>
                </a:cubicBezTo>
                <a:cubicBezTo>
                  <a:pt x="5752457" y="-61506"/>
                  <a:pt x="5711047" y="53974"/>
                  <a:pt x="5898606" y="0"/>
                </a:cubicBezTo>
                <a:cubicBezTo>
                  <a:pt x="6086165" y="-53974"/>
                  <a:pt x="6420435" y="64213"/>
                  <a:pt x="6601098" y="0"/>
                </a:cubicBezTo>
                <a:cubicBezTo>
                  <a:pt x="6781761" y="-64213"/>
                  <a:pt x="7034958" y="20978"/>
                  <a:pt x="7181669" y="0"/>
                </a:cubicBezTo>
                <a:cubicBezTo>
                  <a:pt x="7328380" y="-20978"/>
                  <a:pt x="7295586" y="8432"/>
                  <a:pt x="7396481" y="0"/>
                </a:cubicBezTo>
                <a:cubicBezTo>
                  <a:pt x="7497376" y="-8432"/>
                  <a:pt x="7709316" y="805"/>
                  <a:pt x="7855132" y="0"/>
                </a:cubicBezTo>
                <a:cubicBezTo>
                  <a:pt x="8000948" y="-805"/>
                  <a:pt x="8108080" y="27141"/>
                  <a:pt x="8191864" y="0"/>
                </a:cubicBezTo>
                <a:cubicBezTo>
                  <a:pt x="8275648" y="-27141"/>
                  <a:pt x="8444404" y="47226"/>
                  <a:pt x="8650515" y="0"/>
                </a:cubicBezTo>
                <a:cubicBezTo>
                  <a:pt x="8856626" y="-47226"/>
                  <a:pt x="9232116" y="52150"/>
                  <a:pt x="9474926" y="0"/>
                </a:cubicBezTo>
                <a:cubicBezTo>
                  <a:pt x="9717736" y="-52150"/>
                  <a:pt x="10004176" y="65428"/>
                  <a:pt x="10299338" y="0"/>
                </a:cubicBezTo>
                <a:cubicBezTo>
                  <a:pt x="10594500" y="-65428"/>
                  <a:pt x="10658584" y="34309"/>
                  <a:pt x="10757989" y="0"/>
                </a:cubicBezTo>
                <a:cubicBezTo>
                  <a:pt x="10857394" y="-34309"/>
                  <a:pt x="11207533" y="36510"/>
                  <a:pt x="11338561" y="0"/>
                </a:cubicBezTo>
                <a:cubicBezTo>
                  <a:pt x="11469589" y="-36510"/>
                  <a:pt x="11593273" y="15650"/>
                  <a:pt x="11675292" y="0"/>
                </a:cubicBezTo>
                <a:cubicBezTo>
                  <a:pt x="11757311" y="-15650"/>
                  <a:pt x="11980380" y="18423"/>
                  <a:pt x="12192001" y="0"/>
                </a:cubicBezTo>
                <a:cubicBezTo>
                  <a:pt x="12199740" y="178806"/>
                  <a:pt x="12158416" y="288359"/>
                  <a:pt x="12192001" y="400110"/>
                </a:cubicBezTo>
                <a:cubicBezTo>
                  <a:pt x="12225586" y="511861"/>
                  <a:pt x="12182284" y="679484"/>
                  <a:pt x="12192001" y="788216"/>
                </a:cubicBezTo>
                <a:cubicBezTo>
                  <a:pt x="12201718" y="896948"/>
                  <a:pt x="12165363" y="1116014"/>
                  <a:pt x="12192001" y="1200329"/>
                </a:cubicBezTo>
                <a:cubicBezTo>
                  <a:pt x="11961535" y="1202505"/>
                  <a:pt x="11549311" y="1151230"/>
                  <a:pt x="11367590" y="1200329"/>
                </a:cubicBezTo>
                <a:cubicBezTo>
                  <a:pt x="11185869" y="1249428"/>
                  <a:pt x="11136285" y="1152206"/>
                  <a:pt x="10908938" y="1200329"/>
                </a:cubicBezTo>
                <a:cubicBezTo>
                  <a:pt x="10681591" y="1248452"/>
                  <a:pt x="10759893" y="1186813"/>
                  <a:pt x="10694127" y="1200329"/>
                </a:cubicBezTo>
                <a:cubicBezTo>
                  <a:pt x="10628361" y="1213845"/>
                  <a:pt x="10342488" y="1119018"/>
                  <a:pt x="9991635" y="1200329"/>
                </a:cubicBezTo>
                <a:cubicBezTo>
                  <a:pt x="9640782" y="1281640"/>
                  <a:pt x="9824745" y="1199129"/>
                  <a:pt x="9776824" y="1200329"/>
                </a:cubicBezTo>
                <a:cubicBezTo>
                  <a:pt x="9728903" y="1201529"/>
                  <a:pt x="9329554" y="1189862"/>
                  <a:pt x="9074332" y="1200329"/>
                </a:cubicBezTo>
                <a:cubicBezTo>
                  <a:pt x="8819110" y="1210796"/>
                  <a:pt x="8644368" y="1189415"/>
                  <a:pt x="8249921" y="1200329"/>
                </a:cubicBezTo>
                <a:cubicBezTo>
                  <a:pt x="7855474" y="1211243"/>
                  <a:pt x="8077155" y="1194095"/>
                  <a:pt x="7913189" y="1200329"/>
                </a:cubicBezTo>
                <a:cubicBezTo>
                  <a:pt x="7749223" y="1206563"/>
                  <a:pt x="7801702" y="1195975"/>
                  <a:pt x="7698378" y="1200329"/>
                </a:cubicBezTo>
                <a:cubicBezTo>
                  <a:pt x="7595054" y="1204683"/>
                  <a:pt x="7383014" y="1148941"/>
                  <a:pt x="7117806" y="1200329"/>
                </a:cubicBezTo>
                <a:cubicBezTo>
                  <a:pt x="6852598" y="1251717"/>
                  <a:pt x="6738733" y="1116532"/>
                  <a:pt x="6415315" y="1200329"/>
                </a:cubicBezTo>
                <a:cubicBezTo>
                  <a:pt x="6091897" y="1284126"/>
                  <a:pt x="5995627" y="1172241"/>
                  <a:pt x="5590903" y="1200329"/>
                </a:cubicBezTo>
                <a:cubicBezTo>
                  <a:pt x="5186179" y="1228417"/>
                  <a:pt x="5102123" y="1165364"/>
                  <a:pt x="4888412" y="1200329"/>
                </a:cubicBezTo>
                <a:cubicBezTo>
                  <a:pt x="4674701" y="1235294"/>
                  <a:pt x="4742765" y="1189208"/>
                  <a:pt x="4673600" y="1200329"/>
                </a:cubicBezTo>
                <a:cubicBezTo>
                  <a:pt x="4604435" y="1211450"/>
                  <a:pt x="4016208" y="1118292"/>
                  <a:pt x="3849189" y="1200329"/>
                </a:cubicBezTo>
                <a:cubicBezTo>
                  <a:pt x="3682170" y="1282366"/>
                  <a:pt x="3511353" y="1175017"/>
                  <a:pt x="3390537" y="1200329"/>
                </a:cubicBezTo>
                <a:cubicBezTo>
                  <a:pt x="3269721" y="1225641"/>
                  <a:pt x="2935497" y="1184511"/>
                  <a:pt x="2688046" y="1200329"/>
                </a:cubicBezTo>
                <a:cubicBezTo>
                  <a:pt x="2440595" y="1216147"/>
                  <a:pt x="2574908" y="1181620"/>
                  <a:pt x="2473234" y="1200329"/>
                </a:cubicBezTo>
                <a:cubicBezTo>
                  <a:pt x="2371560" y="1219038"/>
                  <a:pt x="2084272" y="1136629"/>
                  <a:pt x="1892663" y="1200329"/>
                </a:cubicBezTo>
                <a:cubicBezTo>
                  <a:pt x="1701054" y="1264029"/>
                  <a:pt x="1689563" y="1161808"/>
                  <a:pt x="1555932" y="1200329"/>
                </a:cubicBezTo>
                <a:cubicBezTo>
                  <a:pt x="1422301" y="1238850"/>
                  <a:pt x="1292713" y="1192440"/>
                  <a:pt x="1219200" y="1200329"/>
                </a:cubicBezTo>
                <a:cubicBezTo>
                  <a:pt x="1145687" y="1208218"/>
                  <a:pt x="1098184" y="1196889"/>
                  <a:pt x="1004389" y="1200329"/>
                </a:cubicBezTo>
                <a:cubicBezTo>
                  <a:pt x="910594" y="1203769"/>
                  <a:pt x="773683" y="1158233"/>
                  <a:pt x="545737" y="1200329"/>
                </a:cubicBezTo>
                <a:cubicBezTo>
                  <a:pt x="317791" y="1242425"/>
                  <a:pt x="133334" y="1196724"/>
                  <a:pt x="0" y="1200329"/>
                </a:cubicBezTo>
                <a:cubicBezTo>
                  <a:pt x="-39287" y="1039073"/>
                  <a:pt x="23933" y="985013"/>
                  <a:pt x="0" y="836229"/>
                </a:cubicBezTo>
                <a:cubicBezTo>
                  <a:pt x="-23933" y="687445"/>
                  <a:pt x="9099" y="613084"/>
                  <a:pt x="0" y="472129"/>
                </a:cubicBezTo>
                <a:cubicBezTo>
                  <a:pt x="-9099" y="331174"/>
                  <a:pt x="20212" y="19543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0329529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EAEB"/>
                </a:solidFill>
                <a:latin typeface="Oswald" panose="00000500000000000000" pitchFamily="2" charset="0"/>
              </a:rPr>
              <a:t>De </a:t>
            </a:r>
            <a:r>
              <a:rPr lang="en-US" sz="7200" dirty="0" err="1">
                <a:solidFill>
                  <a:srgbClr val="FFEAEB"/>
                </a:solidFill>
                <a:latin typeface="Oswald" panose="00000500000000000000" pitchFamily="2" charset="0"/>
              </a:rPr>
              <a:t>muziek</a:t>
            </a:r>
            <a:r>
              <a:rPr lang="en-US" sz="7200" dirty="0">
                <a:solidFill>
                  <a:srgbClr val="FFEAEB"/>
                </a:solidFill>
                <a:latin typeface="Oswald" panose="00000500000000000000" pitchFamily="2" charset="0"/>
              </a:rPr>
              <a:t> van </a:t>
            </a:r>
            <a:r>
              <a:rPr lang="en-US" sz="7200" dirty="0" err="1">
                <a:solidFill>
                  <a:srgbClr val="FFEAEB"/>
                </a:solidFill>
                <a:latin typeface="Oswald" panose="00000500000000000000" pitchFamily="2" charset="0"/>
              </a:rPr>
              <a:t>zwarte</a:t>
            </a:r>
            <a:r>
              <a:rPr lang="en-US" sz="7200" dirty="0">
                <a:solidFill>
                  <a:srgbClr val="FFEAEB"/>
                </a:solidFill>
                <a:latin typeface="Oswald" panose="00000500000000000000" pitchFamily="2" charset="0"/>
              </a:rPr>
              <a:t> </a:t>
            </a:r>
            <a:r>
              <a:rPr lang="en-US" sz="7200" dirty="0" err="1">
                <a:solidFill>
                  <a:srgbClr val="FFEAEB"/>
                </a:solidFill>
                <a:latin typeface="Oswald" panose="00000500000000000000" pitchFamily="2" charset="0"/>
              </a:rPr>
              <a:t>gaten</a:t>
            </a:r>
            <a:endParaRPr lang="nl-NL" sz="7200" dirty="0">
              <a:solidFill>
                <a:srgbClr val="FFEAEB"/>
              </a:solidFill>
              <a:latin typeface="Oswald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BE313-9C90-64B8-1EB3-DC3369D6A5B8}"/>
              </a:ext>
            </a:extLst>
          </p:cNvPr>
          <p:cNvSpPr/>
          <p:nvPr/>
        </p:nvSpPr>
        <p:spPr>
          <a:xfrm>
            <a:off x="2779776" y="0"/>
            <a:ext cx="9412224" cy="237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B746F-29BA-5FE4-0EF7-8E40A8F06A52}"/>
              </a:ext>
            </a:extLst>
          </p:cNvPr>
          <p:cNvSpPr txBox="1"/>
          <p:nvPr/>
        </p:nvSpPr>
        <p:spPr>
          <a:xfrm>
            <a:off x="4000" y="5688790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EAEB"/>
                </a:solidFill>
                <a:latin typeface="Gill Sans MT" panose="020B0502020104020203" pitchFamily="34" charset="0"/>
              </a:rPr>
              <a:t>Deel </a:t>
            </a:r>
            <a:r>
              <a:rPr lang="en-US" sz="4000" dirty="0" err="1">
                <a:solidFill>
                  <a:srgbClr val="FFEAEB"/>
                </a:solidFill>
                <a:latin typeface="Gill Sans MT" panose="020B0502020104020203" pitchFamily="34" charset="0"/>
              </a:rPr>
              <a:t>één</a:t>
            </a:r>
            <a:r>
              <a:rPr lang="en-US" sz="4000" dirty="0">
                <a:solidFill>
                  <a:srgbClr val="FFEAEB"/>
                </a:solidFill>
                <a:latin typeface="Gill Sans MT" panose="020B0502020104020203" pitchFamily="34" charset="0"/>
              </a:rPr>
              <a:t> ding wat je </a:t>
            </a:r>
            <a:r>
              <a:rPr lang="en-US" sz="4000" dirty="0" err="1">
                <a:solidFill>
                  <a:srgbClr val="FFEAEB"/>
                </a:solidFill>
                <a:latin typeface="Gill Sans MT" panose="020B0502020104020203" pitchFamily="34" charset="0"/>
              </a:rPr>
              <a:t>geleerd</a:t>
            </a:r>
            <a:r>
              <a:rPr lang="en-US" sz="4000" dirty="0">
                <a:solidFill>
                  <a:srgbClr val="FFEAEB"/>
                </a:solidFill>
                <a:latin typeface="Gill Sans MT" panose="020B0502020104020203" pitchFamily="34" charset="0"/>
              </a:rPr>
              <a:t> </a:t>
            </a:r>
            <a:r>
              <a:rPr lang="en-US" sz="4000" dirty="0" err="1">
                <a:solidFill>
                  <a:srgbClr val="FFEAEB"/>
                </a:solidFill>
                <a:latin typeface="Gill Sans MT" panose="020B0502020104020203" pitchFamily="34" charset="0"/>
              </a:rPr>
              <a:t>hebt</a:t>
            </a:r>
            <a:r>
              <a:rPr lang="en-US" sz="4000" dirty="0">
                <a:solidFill>
                  <a:srgbClr val="FFEAEB"/>
                </a:solidFill>
                <a:latin typeface="Gill Sans MT" panose="020B0502020104020203" pitchFamily="34" charset="0"/>
              </a:rPr>
              <a:t> </a:t>
            </a:r>
            <a:r>
              <a:rPr lang="en-US" sz="4000" dirty="0" err="1">
                <a:solidFill>
                  <a:srgbClr val="FFEAEB"/>
                </a:solidFill>
                <a:latin typeface="Gill Sans MT" panose="020B0502020104020203" pitchFamily="34" charset="0"/>
              </a:rPr>
              <a:t>vandaag</a:t>
            </a:r>
            <a:r>
              <a:rPr lang="en-US" sz="4000" dirty="0">
                <a:solidFill>
                  <a:srgbClr val="FFEAEB"/>
                </a:solidFill>
                <a:latin typeface="Gill Sans MT" panose="020B0502020104020203" pitchFamily="34" charset="0"/>
              </a:rPr>
              <a:t>!</a:t>
            </a:r>
            <a:endParaRPr lang="nl-NL" sz="4000" dirty="0">
              <a:solidFill>
                <a:srgbClr val="FFEAEB"/>
              </a:solidFill>
              <a:latin typeface="Gill Sans MT" panose="020B0502020104020203" pitchFamily="34" charset="0"/>
            </a:endParaRPr>
          </a:p>
        </p:txBody>
      </p:sp>
      <p:pic>
        <p:nvPicPr>
          <p:cNvPr id="16" name="Graphic 15" descr="Music note with solid fill">
            <a:extLst>
              <a:ext uri="{FF2B5EF4-FFF2-40B4-BE49-F238E27FC236}">
                <a16:creationId xmlns:a16="http://schemas.microsoft.com/office/drawing/2014/main" id="{47D7A1F0-2CCD-56A9-9CEC-908B8853F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07894">
            <a:off x="379626" y="5589419"/>
            <a:ext cx="914400" cy="914400"/>
          </a:xfrm>
          <a:prstGeom prst="rect">
            <a:avLst/>
          </a:prstGeom>
        </p:spPr>
      </p:pic>
      <p:pic>
        <p:nvPicPr>
          <p:cNvPr id="20" name="Graphic 19" descr="Music note outline">
            <a:extLst>
              <a:ext uri="{FF2B5EF4-FFF2-40B4-BE49-F238E27FC236}">
                <a16:creationId xmlns:a16="http://schemas.microsoft.com/office/drawing/2014/main" id="{726558B9-2135-C96E-5146-E618FFCB0E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20440" y="3664200"/>
            <a:ext cx="1025070" cy="1025070"/>
          </a:xfrm>
          <a:prstGeom prst="rect">
            <a:avLst/>
          </a:prstGeom>
        </p:spPr>
      </p:pic>
      <p:pic>
        <p:nvPicPr>
          <p:cNvPr id="22" name="Graphic 21" descr="Music notes outline">
            <a:extLst>
              <a:ext uri="{FF2B5EF4-FFF2-40B4-BE49-F238E27FC236}">
                <a16:creationId xmlns:a16="http://schemas.microsoft.com/office/drawing/2014/main" id="{4570619A-1F0C-03DF-FA48-F71D937D5D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62754">
            <a:off x="2113825" y="3824383"/>
            <a:ext cx="1635861" cy="1635861"/>
          </a:xfrm>
          <a:prstGeom prst="rect">
            <a:avLst/>
          </a:prstGeom>
        </p:spPr>
      </p:pic>
      <p:pic>
        <p:nvPicPr>
          <p:cNvPr id="24" name="Graphic 23" descr="Music with solid fill">
            <a:extLst>
              <a:ext uri="{FF2B5EF4-FFF2-40B4-BE49-F238E27FC236}">
                <a16:creationId xmlns:a16="http://schemas.microsoft.com/office/drawing/2014/main" id="{69ECE212-91B3-2F9B-BEE2-32437E6A4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856427">
            <a:off x="9060871" y="4366338"/>
            <a:ext cx="1231761" cy="1231761"/>
          </a:xfrm>
          <a:prstGeom prst="rect">
            <a:avLst/>
          </a:prstGeom>
        </p:spPr>
      </p:pic>
      <p:pic>
        <p:nvPicPr>
          <p:cNvPr id="26" name="Graphic 25" descr="Bass clef with solid fill">
            <a:extLst>
              <a:ext uri="{FF2B5EF4-FFF2-40B4-BE49-F238E27FC236}">
                <a16:creationId xmlns:a16="http://schemas.microsoft.com/office/drawing/2014/main" id="{2F3EEE59-EFE9-AEFE-7915-9529433343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282616">
            <a:off x="539165" y="3422352"/>
            <a:ext cx="914400" cy="914400"/>
          </a:xfrm>
          <a:prstGeom prst="rect">
            <a:avLst/>
          </a:prstGeom>
        </p:spPr>
      </p:pic>
      <p:pic>
        <p:nvPicPr>
          <p:cNvPr id="28" name="Graphic 27" descr="Treble clef outline">
            <a:extLst>
              <a:ext uri="{FF2B5EF4-FFF2-40B4-BE49-F238E27FC236}">
                <a16:creationId xmlns:a16="http://schemas.microsoft.com/office/drawing/2014/main" id="{3C8C74A5-AC2D-BF91-3A8E-E31492ADF4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419111">
            <a:off x="10895847" y="1549367"/>
            <a:ext cx="1200329" cy="1200329"/>
          </a:xfrm>
          <a:prstGeom prst="rect">
            <a:avLst/>
          </a:prstGeom>
        </p:spPr>
      </p:pic>
      <p:pic>
        <p:nvPicPr>
          <p:cNvPr id="31" name="Graphic 30" descr="Music note with solid fill">
            <a:extLst>
              <a:ext uri="{FF2B5EF4-FFF2-40B4-BE49-F238E27FC236}">
                <a16:creationId xmlns:a16="http://schemas.microsoft.com/office/drawing/2014/main" id="{3B5B5ED0-E6E3-4937-4049-64A310997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22757">
            <a:off x="10844137" y="5656384"/>
            <a:ext cx="642196" cy="642196"/>
          </a:xfrm>
          <a:prstGeom prst="rect">
            <a:avLst/>
          </a:prstGeom>
        </p:spPr>
      </p:pic>
      <p:pic>
        <p:nvPicPr>
          <p:cNvPr id="32" name="Graphic 31" descr="Treble clef outline">
            <a:extLst>
              <a:ext uri="{FF2B5EF4-FFF2-40B4-BE49-F238E27FC236}">
                <a16:creationId xmlns:a16="http://schemas.microsoft.com/office/drawing/2014/main" id="{0436D6E8-1D3F-CD81-7C2F-7AE267F573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1293431">
            <a:off x="44304" y="1581414"/>
            <a:ext cx="919475" cy="919475"/>
          </a:xfrm>
          <a:prstGeom prst="rect">
            <a:avLst/>
          </a:prstGeom>
        </p:spPr>
      </p:pic>
      <p:pic>
        <p:nvPicPr>
          <p:cNvPr id="33" name="Graphic 32" descr="Music note outline">
            <a:extLst>
              <a:ext uri="{FF2B5EF4-FFF2-40B4-BE49-F238E27FC236}">
                <a16:creationId xmlns:a16="http://schemas.microsoft.com/office/drawing/2014/main" id="{F7927387-BFBF-EDDE-2D3F-4C31BC4F24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473901">
            <a:off x="3218546" y="1913371"/>
            <a:ext cx="748024" cy="748024"/>
          </a:xfrm>
          <a:prstGeom prst="rect">
            <a:avLst/>
          </a:prstGeom>
        </p:spPr>
      </p:pic>
      <p:pic>
        <p:nvPicPr>
          <p:cNvPr id="36" name="Graphic 35" descr="Music notes with solid fill">
            <a:extLst>
              <a:ext uri="{FF2B5EF4-FFF2-40B4-BE49-F238E27FC236}">
                <a16:creationId xmlns:a16="http://schemas.microsoft.com/office/drawing/2014/main" id="{26C5965A-28BD-2D21-49EB-46089EE4E9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504774">
            <a:off x="8721823" y="2459980"/>
            <a:ext cx="1300257" cy="130025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5184645-D2D7-06CD-FFA0-6FEFF5DA29EA}"/>
              </a:ext>
            </a:extLst>
          </p:cNvPr>
          <p:cNvSpPr txBox="1"/>
          <p:nvPr/>
        </p:nvSpPr>
        <p:spPr>
          <a:xfrm>
            <a:off x="-117486" y="6586728"/>
            <a:ext cx="3910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Bron: Event Horizon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Telescope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Google Shape;138;p21">
            <a:extLst>
              <a:ext uri="{FF2B5EF4-FFF2-40B4-BE49-F238E27FC236}">
                <a16:creationId xmlns:a16="http://schemas.microsoft.com/office/drawing/2014/main" id="{8F6D3D87-BA9B-2BB8-A3C3-1BCFB3BD3C92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665018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endParaRPr lang="nl-NL" dirty="0">
              <a:solidFill>
                <a:srgbClr val="FA7E0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1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3AB7E-A7E7-C26E-31F5-77EAD3D36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C03C278-7E17-79D2-C19C-C1A3196BB171}"/>
              </a:ext>
            </a:extLst>
          </p:cNvPr>
          <p:cNvSpPr/>
          <p:nvPr/>
        </p:nvSpPr>
        <p:spPr>
          <a:xfrm>
            <a:off x="9416224" y="0"/>
            <a:ext cx="2787110" cy="6868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881008-533D-D4A7-CCF6-15B2AE4CBA02}"/>
              </a:ext>
            </a:extLst>
          </p:cNvPr>
          <p:cNvSpPr/>
          <p:nvPr/>
        </p:nvSpPr>
        <p:spPr>
          <a:xfrm>
            <a:off x="0" y="-10950"/>
            <a:ext cx="2779776" cy="6868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4BB92994-3CBF-8535-39DF-0F6CB5836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67" y="237744"/>
            <a:ext cx="6858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1D6EA8-77B5-69A6-A18F-A5F7BB8CA939}"/>
              </a:ext>
            </a:extLst>
          </p:cNvPr>
          <p:cNvSpPr/>
          <p:nvPr/>
        </p:nvSpPr>
        <p:spPr>
          <a:xfrm>
            <a:off x="2779776" y="0"/>
            <a:ext cx="9412224" cy="237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35B977-5F62-8F23-36C4-65A07864524D}"/>
              </a:ext>
            </a:extLst>
          </p:cNvPr>
          <p:cNvSpPr txBox="1"/>
          <p:nvPr/>
        </p:nvSpPr>
        <p:spPr>
          <a:xfrm>
            <a:off x="407687" y="6386329"/>
            <a:ext cx="3910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Bron: Event Horizon </a:t>
            </a:r>
            <a:r>
              <a:rPr lang="nl-NL" i="1" dirty="0" err="1">
                <a:solidFill>
                  <a:schemeClr val="bg1">
                    <a:lumMod val="50000"/>
                  </a:schemeClr>
                </a:solidFill>
              </a:rPr>
              <a:t>Telescope</a:t>
            </a:r>
            <a:endParaRPr lang="nl-NL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Google Shape;138;p21">
            <a:extLst>
              <a:ext uri="{FF2B5EF4-FFF2-40B4-BE49-F238E27FC236}">
                <a16:creationId xmlns:a16="http://schemas.microsoft.com/office/drawing/2014/main" id="{8449376A-A1CB-2268-C426-147899B20CB0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534770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nl-NL" dirty="0">
                <a:solidFill>
                  <a:srgbClr val="FA7E09"/>
                </a:solidFill>
                <a:latin typeface="Gill Sans MT" panose="020B05020201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5021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p21">
            <a:extLst>
              <a:ext uri="{FF2B5EF4-FFF2-40B4-BE49-F238E27FC236}">
                <a16:creationId xmlns:a16="http://schemas.microsoft.com/office/drawing/2014/main" id="{DCF190C5-190E-9D73-C564-384029C00B7C}"/>
              </a:ext>
            </a:extLst>
          </p:cNvPr>
          <p:cNvSpPr txBox="1">
            <a:spLocks/>
          </p:cNvSpPr>
          <p:nvPr/>
        </p:nvSpPr>
        <p:spPr>
          <a:xfrm>
            <a:off x="415425" y="610188"/>
            <a:ext cx="8520600" cy="978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457200">
              <a:spcBef>
                <a:spcPts val="0"/>
              </a:spcBef>
            </a:pPr>
            <a:r>
              <a:rPr lang="nl-NL" dirty="0"/>
              <a:t>Fotografeer het </a:t>
            </a:r>
            <a:r>
              <a:rPr lang="nl-NL" i="1" dirty="0"/>
              <a:t>niet</a:t>
            </a:r>
            <a:r>
              <a:rPr lang="nl-NL" dirty="0"/>
              <a:t>!</a:t>
            </a:r>
          </a:p>
        </p:txBody>
      </p:sp>
      <p:pic>
        <p:nvPicPr>
          <p:cNvPr id="5" name="Google Shape;140;p21">
            <a:extLst>
              <a:ext uri="{FF2B5EF4-FFF2-40B4-BE49-F238E27FC236}">
                <a16:creationId xmlns:a16="http://schemas.microsoft.com/office/drawing/2014/main" id="{D3783B05-0062-A7F0-5AB9-C52D0C75955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6170"/>
          <a:stretch/>
        </p:blipFill>
        <p:spPr>
          <a:xfrm>
            <a:off x="415425" y="745000"/>
            <a:ext cx="845051" cy="7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8;p21">
            <a:extLst>
              <a:ext uri="{FF2B5EF4-FFF2-40B4-BE49-F238E27FC236}">
                <a16:creationId xmlns:a16="http://schemas.microsoft.com/office/drawing/2014/main" id="{7A090DAC-FDFD-583D-0286-D0D71D3DAB98}"/>
              </a:ext>
            </a:extLst>
          </p:cNvPr>
          <p:cNvSpPr txBox="1">
            <a:spLocks/>
          </p:cNvSpPr>
          <p:nvPr/>
        </p:nvSpPr>
        <p:spPr>
          <a:xfrm>
            <a:off x="311700" y="1958425"/>
            <a:ext cx="4409700" cy="4133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61950">
              <a:spcBef>
                <a:spcPts val="0"/>
              </a:spcBef>
              <a:buSzPts val="2100"/>
              <a:buFont typeface="Arial" panose="020B0604020202020204" pitchFamily="34" charset="0"/>
              <a:buAutoNum type="arabicPeriod"/>
            </a:pPr>
            <a:r>
              <a:rPr lang="nl-NL" dirty="0">
                <a:latin typeface="Gill Sans MT" panose="020B0502020104020203" pitchFamily="34" charset="0"/>
              </a:rPr>
              <a:t>Maak groepjes van 3</a:t>
            </a:r>
          </a:p>
          <a:p>
            <a:pPr marL="457200" indent="-361950">
              <a:spcBef>
                <a:spcPts val="0"/>
              </a:spcBef>
              <a:buSzPts val="2100"/>
              <a:buFont typeface="Arial" panose="020B0604020202020204" pitchFamily="34" charset="0"/>
              <a:buAutoNum type="arabicPeriod"/>
            </a:pPr>
            <a:r>
              <a:rPr lang="nl-NL" dirty="0">
                <a:latin typeface="Gill Sans MT" panose="020B0502020104020203" pitchFamily="34" charset="0"/>
              </a:rPr>
              <a:t>Kies 3 voorwerpen uit en maak daarvan een foto zonder dat het voorwerp er direct op staat</a:t>
            </a:r>
          </a:p>
          <a:p>
            <a:pPr marL="91440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nl-NL" dirty="0">
                <a:latin typeface="Gill Sans MT" panose="020B0502020104020203" pitchFamily="34" charset="0"/>
              </a:rPr>
              <a:t>→ Wees creatief!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6F4D1-160C-12A4-0DCC-956EFB7E6B60}"/>
              </a:ext>
            </a:extLst>
          </p:cNvPr>
          <p:cNvSpPr txBox="1"/>
          <p:nvPr/>
        </p:nvSpPr>
        <p:spPr>
          <a:xfrm>
            <a:off x="5992059" y="5453211"/>
            <a:ext cx="5946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sz="2400" dirty="0"/>
              <a:t>Kunnen jullie uitvogelen wat de andere groepjes </a:t>
            </a:r>
            <a:r>
              <a:rPr lang="nl-NL" sz="2400" i="1" dirty="0"/>
              <a:t>niet </a:t>
            </a:r>
            <a:r>
              <a:rPr lang="nl-NL" sz="2400" dirty="0"/>
              <a:t>gefotografeerd hebben?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1DA458-7B53-F52E-73C9-1308566C4870}"/>
              </a:ext>
            </a:extLst>
          </p:cNvPr>
          <p:cNvSpPr txBox="1"/>
          <p:nvPr/>
        </p:nvSpPr>
        <p:spPr>
          <a:xfrm>
            <a:off x="6769025" y="712335"/>
            <a:ext cx="4669753" cy="3222828"/>
          </a:xfrm>
          <a:custGeom>
            <a:avLst/>
            <a:gdLst>
              <a:gd name="connsiteX0" fmla="*/ 0 w 4669753"/>
              <a:gd name="connsiteY0" fmla="*/ 0 h 3222828"/>
              <a:gd name="connsiteX1" fmla="*/ 630417 w 4669753"/>
              <a:gd name="connsiteY1" fmla="*/ 0 h 3222828"/>
              <a:gd name="connsiteX2" fmla="*/ 1167438 w 4669753"/>
              <a:gd name="connsiteY2" fmla="*/ 0 h 3222828"/>
              <a:gd name="connsiteX3" fmla="*/ 1797855 w 4669753"/>
              <a:gd name="connsiteY3" fmla="*/ 0 h 3222828"/>
              <a:gd name="connsiteX4" fmla="*/ 2428272 w 4669753"/>
              <a:gd name="connsiteY4" fmla="*/ 0 h 3222828"/>
              <a:gd name="connsiteX5" fmla="*/ 3058688 w 4669753"/>
              <a:gd name="connsiteY5" fmla="*/ 0 h 3222828"/>
              <a:gd name="connsiteX6" fmla="*/ 3735802 w 4669753"/>
              <a:gd name="connsiteY6" fmla="*/ 0 h 3222828"/>
              <a:gd name="connsiteX7" fmla="*/ 4669753 w 4669753"/>
              <a:gd name="connsiteY7" fmla="*/ 0 h 3222828"/>
              <a:gd name="connsiteX8" fmla="*/ 4669753 w 4669753"/>
              <a:gd name="connsiteY8" fmla="*/ 504910 h 3222828"/>
              <a:gd name="connsiteX9" fmla="*/ 4669753 w 4669753"/>
              <a:gd name="connsiteY9" fmla="*/ 1009819 h 3222828"/>
              <a:gd name="connsiteX10" fmla="*/ 4669753 w 4669753"/>
              <a:gd name="connsiteY10" fmla="*/ 1450273 h 3222828"/>
              <a:gd name="connsiteX11" fmla="*/ 4669753 w 4669753"/>
              <a:gd name="connsiteY11" fmla="*/ 2019639 h 3222828"/>
              <a:gd name="connsiteX12" fmla="*/ 4669753 w 4669753"/>
              <a:gd name="connsiteY12" fmla="*/ 2492320 h 3222828"/>
              <a:gd name="connsiteX13" fmla="*/ 4669753 w 4669753"/>
              <a:gd name="connsiteY13" fmla="*/ 3222828 h 3222828"/>
              <a:gd name="connsiteX14" fmla="*/ 4226126 w 4669753"/>
              <a:gd name="connsiteY14" fmla="*/ 3222828 h 3222828"/>
              <a:gd name="connsiteX15" fmla="*/ 3735802 w 4669753"/>
              <a:gd name="connsiteY15" fmla="*/ 3222828 h 3222828"/>
              <a:gd name="connsiteX16" fmla="*/ 3198781 w 4669753"/>
              <a:gd name="connsiteY16" fmla="*/ 3222828 h 3222828"/>
              <a:gd name="connsiteX17" fmla="*/ 2755154 w 4669753"/>
              <a:gd name="connsiteY17" fmla="*/ 3222828 h 3222828"/>
              <a:gd name="connsiteX18" fmla="*/ 2078040 w 4669753"/>
              <a:gd name="connsiteY18" fmla="*/ 3222828 h 3222828"/>
              <a:gd name="connsiteX19" fmla="*/ 1587716 w 4669753"/>
              <a:gd name="connsiteY19" fmla="*/ 3222828 h 3222828"/>
              <a:gd name="connsiteX20" fmla="*/ 1144089 w 4669753"/>
              <a:gd name="connsiteY20" fmla="*/ 3222828 h 3222828"/>
              <a:gd name="connsiteX21" fmla="*/ 653765 w 4669753"/>
              <a:gd name="connsiteY21" fmla="*/ 3222828 h 3222828"/>
              <a:gd name="connsiteX22" fmla="*/ 0 w 4669753"/>
              <a:gd name="connsiteY22" fmla="*/ 3222828 h 3222828"/>
              <a:gd name="connsiteX23" fmla="*/ 0 w 4669753"/>
              <a:gd name="connsiteY23" fmla="*/ 2653462 h 3222828"/>
              <a:gd name="connsiteX24" fmla="*/ 0 w 4669753"/>
              <a:gd name="connsiteY24" fmla="*/ 2213009 h 3222828"/>
              <a:gd name="connsiteX25" fmla="*/ 0 w 4669753"/>
              <a:gd name="connsiteY25" fmla="*/ 1740327 h 3222828"/>
              <a:gd name="connsiteX26" fmla="*/ 0 w 4669753"/>
              <a:gd name="connsiteY26" fmla="*/ 1267646 h 3222828"/>
              <a:gd name="connsiteX27" fmla="*/ 0 w 4669753"/>
              <a:gd name="connsiteY27" fmla="*/ 698279 h 3222828"/>
              <a:gd name="connsiteX28" fmla="*/ 0 w 4669753"/>
              <a:gd name="connsiteY28" fmla="*/ 0 h 322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69753" h="3222828" extrusionOk="0">
                <a:moveTo>
                  <a:pt x="0" y="0"/>
                </a:moveTo>
                <a:cubicBezTo>
                  <a:pt x="128034" y="-35427"/>
                  <a:pt x="392126" y="8748"/>
                  <a:pt x="630417" y="0"/>
                </a:cubicBezTo>
                <a:cubicBezTo>
                  <a:pt x="868708" y="-8748"/>
                  <a:pt x="945924" y="56748"/>
                  <a:pt x="1167438" y="0"/>
                </a:cubicBezTo>
                <a:cubicBezTo>
                  <a:pt x="1388952" y="-56748"/>
                  <a:pt x="1528468" y="761"/>
                  <a:pt x="1797855" y="0"/>
                </a:cubicBezTo>
                <a:cubicBezTo>
                  <a:pt x="2067242" y="-761"/>
                  <a:pt x="2135909" y="47025"/>
                  <a:pt x="2428272" y="0"/>
                </a:cubicBezTo>
                <a:cubicBezTo>
                  <a:pt x="2720635" y="-47025"/>
                  <a:pt x="2797442" y="36374"/>
                  <a:pt x="3058688" y="0"/>
                </a:cubicBezTo>
                <a:cubicBezTo>
                  <a:pt x="3319934" y="-36374"/>
                  <a:pt x="3472131" y="39352"/>
                  <a:pt x="3735802" y="0"/>
                </a:cubicBezTo>
                <a:cubicBezTo>
                  <a:pt x="3999473" y="-39352"/>
                  <a:pt x="4292281" y="80848"/>
                  <a:pt x="4669753" y="0"/>
                </a:cubicBezTo>
                <a:cubicBezTo>
                  <a:pt x="4669852" y="183675"/>
                  <a:pt x="4638833" y="401410"/>
                  <a:pt x="4669753" y="504910"/>
                </a:cubicBezTo>
                <a:cubicBezTo>
                  <a:pt x="4700673" y="608410"/>
                  <a:pt x="4642885" y="810651"/>
                  <a:pt x="4669753" y="1009819"/>
                </a:cubicBezTo>
                <a:cubicBezTo>
                  <a:pt x="4696621" y="1208987"/>
                  <a:pt x="4618471" y="1340340"/>
                  <a:pt x="4669753" y="1450273"/>
                </a:cubicBezTo>
                <a:cubicBezTo>
                  <a:pt x="4721035" y="1560206"/>
                  <a:pt x="4605432" y="1905558"/>
                  <a:pt x="4669753" y="2019639"/>
                </a:cubicBezTo>
                <a:cubicBezTo>
                  <a:pt x="4734074" y="2133720"/>
                  <a:pt x="4657620" y="2381097"/>
                  <a:pt x="4669753" y="2492320"/>
                </a:cubicBezTo>
                <a:cubicBezTo>
                  <a:pt x="4681886" y="2603543"/>
                  <a:pt x="4622427" y="2946144"/>
                  <a:pt x="4669753" y="3222828"/>
                </a:cubicBezTo>
                <a:cubicBezTo>
                  <a:pt x="4463007" y="3270209"/>
                  <a:pt x="4347204" y="3192373"/>
                  <a:pt x="4226126" y="3222828"/>
                </a:cubicBezTo>
                <a:cubicBezTo>
                  <a:pt x="4105048" y="3253283"/>
                  <a:pt x="3862396" y="3199332"/>
                  <a:pt x="3735802" y="3222828"/>
                </a:cubicBezTo>
                <a:cubicBezTo>
                  <a:pt x="3609208" y="3246324"/>
                  <a:pt x="3433134" y="3215966"/>
                  <a:pt x="3198781" y="3222828"/>
                </a:cubicBezTo>
                <a:cubicBezTo>
                  <a:pt x="2964428" y="3229690"/>
                  <a:pt x="2879536" y="3205123"/>
                  <a:pt x="2755154" y="3222828"/>
                </a:cubicBezTo>
                <a:cubicBezTo>
                  <a:pt x="2630772" y="3240533"/>
                  <a:pt x="2267235" y="3199574"/>
                  <a:pt x="2078040" y="3222828"/>
                </a:cubicBezTo>
                <a:cubicBezTo>
                  <a:pt x="1888845" y="3246082"/>
                  <a:pt x="1699725" y="3172329"/>
                  <a:pt x="1587716" y="3222828"/>
                </a:cubicBezTo>
                <a:cubicBezTo>
                  <a:pt x="1475707" y="3273327"/>
                  <a:pt x="1321249" y="3194735"/>
                  <a:pt x="1144089" y="3222828"/>
                </a:cubicBezTo>
                <a:cubicBezTo>
                  <a:pt x="966929" y="3250921"/>
                  <a:pt x="812885" y="3207541"/>
                  <a:pt x="653765" y="3222828"/>
                </a:cubicBezTo>
                <a:cubicBezTo>
                  <a:pt x="494645" y="3238115"/>
                  <a:pt x="177379" y="3209146"/>
                  <a:pt x="0" y="3222828"/>
                </a:cubicBezTo>
                <a:cubicBezTo>
                  <a:pt x="-56834" y="3028673"/>
                  <a:pt x="10388" y="2776772"/>
                  <a:pt x="0" y="2653462"/>
                </a:cubicBezTo>
                <a:cubicBezTo>
                  <a:pt x="-10388" y="2530152"/>
                  <a:pt x="43315" y="2341477"/>
                  <a:pt x="0" y="2213009"/>
                </a:cubicBezTo>
                <a:cubicBezTo>
                  <a:pt x="-43315" y="2084541"/>
                  <a:pt x="20381" y="1941455"/>
                  <a:pt x="0" y="1740327"/>
                </a:cubicBezTo>
                <a:cubicBezTo>
                  <a:pt x="-20381" y="1539199"/>
                  <a:pt x="34193" y="1503730"/>
                  <a:pt x="0" y="1267646"/>
                </a:cubicBezTo>
                <a:cubicBezTo>
                  <a:pt x="-34193" y="1031562"/>
                  <a:pt x="270" y="824397"/>
                  <a:pt x="0" y="698279"/>
                </a:cubicBezTo>
                <a:cubicBezTo>
                  <a:pt x="-270" y="572161"/>
                  <a:pt x="27677" y="207670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A7E09"/>
            </a:solidFill>
            <a:extLst>
              <a:ext uri="{C807C97D-BFC1-408E-A445-0C87EB9F89A2}">
                <ask:lineSketchStyleProps xmlns:ask="http://schemas.microsoft.com/office/drawing/2018/sketchyshapes" sd="14883182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9C999AD-141A-E8CF-E99B-73808DFB6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11" y="610188"/>
            <a:ext cx="4791380" cy="3582305"/>
          </a:xfrm>
          <a:prstGeom prst="rect">
            <a:avLst/>
          </a:prstGeom>
          <a:noFill/>
        </p:spPr>
      </p:pic>
      <p:sp>
        <p:nvSpPr>
          <p:cNvPr id="3" name="Google Shape;138;p21">
            <a:extLst>
              <a:ext uri="{FF2B5EF4-FFF2-40B4-BE49-F238E27FC236}">
                <a16:creationId xmlns:a16="http://schemas.microsoft.com/office/drawing/2014/main" id="{0F1D22B9-1A16-7418-4A50-CA60AA444755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534770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nl-NL" dirty="0">
                <a:solidFill>
                  <a:srgbClr val="FA7E09"/>
                </a:solidFill>
                <a:latin typeface="Gill Sans MT" panose="020B0502020104020203" pitchFamily="34" charset="0"/>
              </a:rPr>
              <a:t>4</a:t>
            </a:r>
          </a:p>
        </p:txBody>
      </p:sp>
      <p:pic>
        <p:nvPicPr>
          <p:cNvPr id="7" name="Graphic 6" descr="Line arrow: Clockwise curve with solid fill">
            <a:extLst>
              <a:ext uri="{FF2B5EF4-FFF2-40B4-BE49-F238E27FC236}">
                <a16:creationId xmlns:a16="http://schemas.microsoft.com/office/drawing/2014/main" id="{48845B0F-A387-6BED-6764-66916DB14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4007445" y="4576631"/>
            <a:ext cx="1707360" cy="17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4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B4E477-005A-A99C-3A40-BF528C9061A5}"/>
              </a:ext>
            </a:extLst>
          </p:cNvPr>
          <p:cNvSpPr txBox="1"/>
          <p:nvPr/>
        </p:nvSpPr>
        <p:spPr>
          <a:xfrm>
            <a:off x="1719583" y="6053573"/>
            <a:ext cx="3910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Bron: ESA/HUBBLE &amp; NASA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0B7E2-5C8A-798B-4695-447F370E763D}"/>
              </a:ext>
            </a:extLst>
          </p:cNvPr>
          <p:cNvSpPr txBox="1"/>
          <p:nvPr/>
        </p:nvSpPr>
        <p:spPr>
          <a:xfrm>
            <a:off x="1193109" y="318489"/>
            <a:ext cx="39105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sz="4400" b="1" dirty="0">
                <a:solidFill>
                  <a:srgbClr val="FA7E09"/>
                </a:solidFill>
              </a:rPr>
              <a:t>Einstein ring</a:t>
            </a:r>
          </a:p>
        </p:txBody>
      </p:sp>
      <p:pic>
        <p:nvPicPr>
          <p:cNvPr id="27" name="Content Placeholder 5" descr="A galaxy in space with stars&#10;&#10;AI-generated content may be incorrect.">
            <a:extLst>
              <a:ext uri="{FF2B5EF4-FFF2-40B4-BE49-F238E27FC236}">
                <a16:creationId xmlns:a16="http://schemas.microsoft.com/office/drawing/2014/main" id="{5B2CFC92-D71F-BC53-D07B-211B13D7D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283855"/>
            <a:ext cx="8100765" cy="4693803"/>
          </a:xfrm>
          <a:custGeom>
            <a:avLst/>
            <a:gdLst>
              <a:gd name="connsiteX0" fmla="*/ 0 w 8100765"/>
              <a:gd name="connsiteY0" fmla="*/ 0 h 4693803"/>
              <a:gd name="connsiteX1" fmla="*/ 432041 w 8100765"/>
              <a:gd name="connsiteY1" fmla="*/ 0 h 4693803"/>
              <a:gd name="connsiteX2" fmla="*/ 1188112 w 8100765"/>
              <a:gd name="connsiteY2" fmla="*/ 0 h 4693803"/>
              <a:gd name="connsiteX3" fmla="*/ 2025191 w 8100765"/>
              <a:gd name="connsiteY3" fmla="*/ 0 h 4693803"/>
              <a:gd name="connsiteX4" fmla="*/ 2862270 w 8100765"/>
              <a:gd name="connsiteY4" fmla="*/ 0 h 4693803"/>
              <a:gd name="connsiteX5" fmla="*/ 3375319 w 8100765"/>
              <a:gd name="connsiteY5" fmla="*/ 0 h 4693803"/>
              <a:gd name="connsiteX6" fmla="*/ 3969375 w 8100765"/>
              <a:gd name="connsiteY6" fmla="*/ 0 h 4693803"/>
              <a:gd name="connsiteX7" fmla="*/ 4725446 w 8100765"/>
              <a:gd name="connsiteY7" fmla="*/ 0 h 4693803"/>
              <a:gd name="connsiteX8" fmla="*/ 5562525 w 8100765"/>
              <a:gd name="connsiteY8" fmla="*/ 0 h 4693803"/>
              <a:gd name="connsiteX9" fmla="*/ 5994566 w 8100765"/>
              <a:gd name="connsiteY9" fmla="*/ 0 h 4693803"/>
              <a:gd name="connsiteX10" fmla="*/ 6507615 w 8100765"/>
              <a:gd name="connsiteY10" fmla="*/ 0 h 4693803"/>
              <a:gd name="connsiteX11" fmla="*/ 7182678 w 8100765"/>
              <a:gd name="connsiteY11" fmla="*/ 0 h 4693803"/>
              <a:gd name="connsiteX12" fmla="*/ 8100765 w 8100765"/>
              <a:gd name="connsiteY12" fmla="*/ 0 h 4693803"/>
              <a:gd name="connsiteX13" fmla="*/ 8100765 w 8100765"/>
              <a:gd name="connsiteY13" fmla="*/ 670543 h 4693803"/>
              <a:gd name="connsiteX14" fmla="*/ 8100765 w 8100765"/>
              <a:gd name="connsiteY14" fmla="*/ 1388025 h 4693803"/>
              <a:gd name="connsiteX15" fmla="*/ 8100765 w 8100765"/>
              <a:gd name="connsiteY15" fmla="*/ 2011630 h 4693803"/>
              <a:gd name="connsiteX16" fmla="*/ 8100765 w 8100765"/>
              <a:gd name="connsiteY16" fmla="*/ 2682173 h 4693803"/>
              <a:gd name="connsiteX17" fmla="*/ 8100765 w 8100765"/>
              <a:gd name="connsiteY17" fmla="*/ 3305778 h 4693803"/>
              <a:gd name="connsiteX18" fmla="*/ 8100765 w 8100765"/>
              <a:gd name="connsiteY18" fmla="*/ 4023260 h 4693803"/>
              <a:gd name="connsiteX19" fmla="*/ 8100765 w 8100765"/>
              <a:gd name="connsiteY19" fmla="*/ 4693803 h 4693803"/>
              <a:gd name="connsiteX20" fmla="*/ 7587717 w 8100765"/>
              <a:gd name="connsiteY20" fmla="*/ 4693803 h 4693803"/>
              <a:gd name="connsiteX21" fmla="*/ 7155676 w 8100765"/>
              <a:gd name="connsiteY21" fmla="*/ 4693803 h 4693803"/>
              <a:gd name="connsiteX22" fmla="*/ 6480612 w 8100765"/>
              <a:gd name="connsiteY22" fmla="*/ 4693803 h 4693803"/>
              <a:gd name="connsiteX23" fmla="*/ 5724541 w 8100765"/>
              <a:gd name="connsiteY23" fmla="*/ 4693803 h 4693803"/>
              <a:gd name="connsiteX24" fmla="*/ 5130485 w 8100765"/>
              <a:gd name="connsiteY24" fmla="*/ 4693803 h 4693803"/>
              <a:gd name="connsiteX25" fmla="*/ 4698444 w 8100765"/>
              <a:gd name="connsiteY25" fmla="*/ 4693803 h 4693803"/>
              <a:gd name="connsiteX26" fmla="*/ 4185395 w 8100765"/>
              <a:gd name="connsiteY26" fmla="*/ 4693803 h 4693803"/>
              <a:gd name="connsiteX27" fmla="*/ 3672347 w 8100765"/>
              <a:gd name="connsiteY27" fmla="*/ 4693803 h 4693803"/>
              <a:gd name="connsiteX28" fmla="*/ 3078291 w 8100765"/>
              <a:gd name="connsiteY28" fmla="*/ 4693803 h 4693803"/>
              <a:gd name="connsiteX29" fmla="*/ 2484235 w 8100765"/>
              <a:gd name="connsiteY29" fmla="*/ 4693803 h 4693803"/>
              <a:gd name="connsiteX30" fmla="*/ 1971186 w 8100765"/>
              <a:gd name="connsiteY30" fmla="*/ 4693803 h 4693803"/>
              <a:gd name="connsiteX31" fmla="*/ 1458138 w 8100765"/>
              <a:gd name="connsiteY31" fmla="*/ 4693803 h 4693803"/>
              <a:gd name="connsiteX32" fmla="*/ 783074 w 8100765"/>
              <a:gd name="connsiteY32" fmla="*/ 4693803 h 4693803"/>
              <a:gd name="connsiteX33" fmla="*/ 0 w 8100765"/>
              <a:gd name="connsiteY33" fmla="*/ 4693803 h 4693803"/>
              <a:gd name="connsiteX34" fmla="*/ 0 w 8100765"/>
              <a:gd name="connsiteY34" fmla="*/ 4164074 h 4693803"/>
              <a:gd name="connsiteX35" fmla="*/ 0 w 8100765"/>
              <a:gd name="connsiteY35" fmla="*/ 3587407 h 4693803"/>
              <a:gd name="connsiteX36" fmla="*/ 0 w 8100765"/>
              <a:gd name="connsiteY36" fmla="*/ 3057677 h 4693803"/>
              <a:gd name="connsiteX37" fmla="*/ 0 w 8100765"/>
              <a:gd name="connsiteY37" fmla="*/ 2293258 h 4693803"/>
              <a:gd name="connsiteX38" fmla="*/ 0 w 8100765"/>
              <a:gd name="connsiteY38" fmla="*/ 1528839 h 4693803"/>
              <a:gd name="connsiteX39" fmla="*/ 0 w 8100765"/>
              <a:gd name="connsiteY39" fmla="*/ 999109 h 4693803"/>
              <a:gd name="connsiteX40" fmla="*/ 0 w 8100765"/>
              <a:gd name="connsiteY40" fmla="*/ 0 h 469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00765" h="4693803" fill="none" extrusionOk="0">
                <a:moveTo>
                  <a:pt x="0" y="0"/>
                </a:moveTo>
                <a:cubicBezTo>
                  <a:pt x="153232" y="-5576"/>
                  <a:pt x="293530" y="584"/>
                  <a:pt x="432041" y="0"/>
                </a:cubicBezTo>
                <a:cubicBezTo>
                  <a:pt x="570552" y="-584"/>
                  <a:pt x="854659" y="18359"/>
                  <a:pt x="1188112" y="0"/>
                </a:cubicBezTo>
                <a:cubicBezTo>
                  <a:pt x="1521565" y="-18359"/>
                  <a:pt x="1687479" y="24299"/>
                  <a:pt x="2025191" y="0"/>
                </a:cubicBezTo>
                <a:cubicBezTo>
                  <a:pt x="2362903" y="-24299"/>
                  <a:pt x="2519075" y="-2016"/>
                  <a:pt x="2862270" y="0"/>
                </a:cubicBezTo>
                <a:cubicBezTo>
                  <a:pt x="3205465" y="2016"/>
                  <a:pt x="3242867" y="-23031"/>
                  <a:pt x="3375319" y="0"/>
                </a:cubicBezTo>
                <a:cubicBezTo>
                  <a:pt x="3507771" y="23031"/>
                  <a:pt x="3727826" y="-20536"/>
                  <a:pt x="3969375" y="0"/>
                </a:cubicBezTo>
                <a:cubicBezTo>
                  <a:pt x="4210924" y="20536"/>
                  <a:pt x="4360462" y="-34764"/>
                  <a:pt x="4725446" y="0"/>
                </a:cubicBezTo>
                <a:cubicBezTo>
                  <a:pt x="5090430" y="34764"/>
                  <a:pt x="5175555" y="34079"/>
                  <a:pt x="5562525" y="0"/>
                </a:cubicBezTo>
                <a:cubicBezTo>
                  <a:pt x="5949495" y="-34079"/>
                  <a:pt x="5858433" y="-8950"/>
                  <a:pt x="5994566" y="0"/>
                </a:cubicBezTo>
                <a:cubicBezTo>
                  <a:pt x="6130699" y="8950"/>
                  <a:pt x="6277884" y="-27"/>
                  <a:pt x="6507615" y="0"/>
                </a:cubicBezTo>
                <a:cubicBezTo>
                  <a:pt x="6737346" y="27"/>
                  <a:pt x="6998663" y="17643"/>
                  <a:pt x="7182678" y="0"/>
                </a:cubicBezTo>
                <a:cubicBezTo>
                  <a:pt x="7366693" y="-17643"/>
                  <a:pt x="7771844" y="-45772"/>
                  <a:pt x="8100765" y="0"/>
                </a:cubicBezTo>
                <a:cubicBezTo>
                  <a:pt x="8102610" y="242840"/>
                  <a:pt x="8101724" y="434269"/>
                  <a:pt x="8100765" y="670543"/>
                </a:cubicBezTo>
                <a:cubicBezTo>
                  <a:pt x="8099806" y="906817"/>
                  <a:pt x="8068520" y="1039607"/>
                  <a:pt x="8100765" y="1388025"/>
                </a:cubicBezTo>
                <a:cubicBezTo>
                  <a:pt x="8133010" y="1736443"/>
                  <a:pt x="8088897" y="1810447"/>
                  <a:pt x="8100765" y="2011630"/>
                </a:cubicBezTo>
                <a:cubicBezTo>
                  <a:pt x="8112633" y="2212814"/>
                  <a:pt x="8081174" y="2405655"/>
                  <a:pt x="8100765" y="2682173"/>
                </a:cubicBezTo>
                <a:cubicBezTo>
                  <a:pt x="8120356" y="2958691"/>
                  <a:pt x="8083195" y="3128888"/>
                  <a:pt x="8100765" y="3305778"/>
                </a:cubicBezTo>
                <a:cubicBezTo>
                  <a:pt x="8118335" y="3482668"/>
                  <a:pt x="8128144" y="3679029"/>
                  <a:pt x="8100765" y="4023260"/>
                </a:cubicBezTo>
                <a:cubicBezTo>
                  <a:pt x="8073386" y="4367491"/>
                  <a:pt x="8095346" y="4469340"/>
                  <a:pt x="8100765" y="4693803"/>
                </a:cubicBezTo>
                <a:cubicBezTo>
                  <a:pt x="7845825" y="4681104"/>
                  <a:pt x="7837687" y="4689270"/>
                  <a:pt x="7587717" y="4693803"/>
                </a:cubicBezTo>
                <a:cubicBezTo>
                  <a:pt x="7337747" y="4698336"/>
                  <a:pt x="7248418" y="4684235"/>
                  <a:pt x="7155676" y="4693803"/>
                </a:cubicBezTo>
                <a:cubicBezTo>
                  <a:pt x="7062934" y="4703371"/>
                  <a:pt x="6746008" y="4710481"/>
                  <a:pt x="6480612" y="4693803"/>
                </a:cubicBezTo>
                <a:cubicBezTo>
                  <a:pt x="6215216" y="4677125"/>
                  <a:pt x="6057121" y="4682349"/>
                  <a:pt x="5724541" y="4693803"/>
                </a:cubicBezTo>
                <a:cubicBezTo>
                  <a:pt x="5391961" y="4705257"/>
                  <a:pt x="5269111" y="4667562"/>
                  <a:pt x="5130485" y="4693803"/>
                </a:cubicBezTo>
                <a:cubicBezTo>
                  <a:pt x="4991859" y="4720044"/>
                  <a:pt x="4907868" y="4683183"/>
                  <a:pt x="4698444" y="4693803"/>
                </a:cubicBezTo>
                <a:cubicBezTo>
                  <a:pt x="4489020" y="4704423"/>
                  <a:pt x="4381809" y="4668928"/>
                  <a:pt x="4185395" y="4693803"/>
                </a:cubicBezTo>
                <a:cubicBezTo>
                  <a:pt x="3988981" y="4718678"/>
                  <a:pt x="3821790" y="4670805"/>
                  <a:pt x="3672347" y="4693803"/>
                </a:cubicBezTo>
                <a:cubicBezTo>
                  <a:pt x="3522904" y="4716801"/>
                  <a:pt x="3262462" y="4704486"/>
                  <a:pt x="3078291" y="4693803"/>
                </a:cubicBezTo>
                <a:cubicBezTo>
                  <a:pt x="2894120" y="4683120"/>
                  <a:pt x="2719128" y="4669258"/>
                  <a:pt x="2484235" y="4693803"/>
                </a:cubicBezTo>
                <a:cubicBezTo>
                  <a:pt x="2249342" y="4718348"/>
                  <a:pt x="2087847" y="4691782"/>
                  <a:pt x="1971186" y="4693803"/>
                </a:cubicBezTo>
                <a:cubicBezTo>
                  <a:pt x="1854525" y="4695824"/>
                  <a:pt x="1566155" y="4686494"/>
                  <a:pt x="1458138" y="4693803"/>
                </a:cubicBezTo>
                <a:cubicBezTo>
                  <a:pt x="1350121" y="4701112"/>
                  <a:pt x="1066267" y="4712757"/>
                  <a:pt x="783074" y="4693803"/>
                </a:cubicBezTo>
                <a:cubicBezTo>
                  <a:pt x="499881" y="4674849"/>
                  <a:pt x="257225" y="4708018"/>
                  <a:pt x="0" y="4693803"/>
                </a:cubicBezTo>
                <a:cubicBezTo>
                  <a:pt x="15468" y="4519308"/>
                  <a:pt x="-10527" y="4364689"/>
                  <a:pt x="0" y="4164074"/>
                </a:cubicBezTo>
                <a:cubicBezTo>
                  <a:pt x="10527" y="3963459"/>
                  <a:pt x="224" y="3874605"/>
                  <a:pt x="0" y="3587407"/>
                </a:cubicBezTo>
                <a:cubicBezTo>
                  <a:pt x="-224" y="3300209"/>
                  <a:pt x="-8429" y="3278518"/>
                  <a:pt x="0" y="3057677"/>
                </a:cubicBezTo>
                <a:cubicBezTo>
                  <a:pt x="8429" y="2836836"/>
                  <a:pt x="3803" y="2454472"/>
                  <a:pt x="0" y="2293258"/>
                </a:cubicBezTo>
                <a:cubicBezTo>
                  <a:pt x="-3803" y="2132044"/>
                  <a:pt x="-6445" y="1848034"/>
                  <a:pt x="0" y="1528839"/>
                </a:cubicBezTo>
                <a:cubicBezTo>
                  <a:pt x="6445" y="1209644"/>
                  <a:pt x="10257" y="1203916"/>
                  <a:pt x="0" y="999109"/>
                </a:cubicBezTo>
                <a:cubicBezTo>
                  <a:pt x="-10257" y="794302"/>
                  <a:pt x="-7310" y="468297"/>
                  <a:pt x="0" y="0"/>
                </a:cubicBezTo>
                <a:close/>
              </a:path>
              <a:path w="8100765" h="4693803" stroke="0" extrusionOk="0">
                <a:moveTo>
                  <a:pt x="0" y="0"/>
                </a:moveTo>
                <a:cubicBezTo>
                  <a:pt x="206518" y="20996"/>
                  <a:pt x="606717" y="5322"/>
                  <a:pt x="837079" y="0"/>
                </a:cubicBezTo>
                <a:cubicBezTo>
                  <a:pt x="1067441" y="-5322"/>
                  <a:pt x="1244046" y="11921"/>
                  <a:pt x="1431135" y="0"/>
                </a:cubicBezTo>
                <a:cubicBezTo>
                  <a:pt x="1618224" y="-11921"/>
                  <a:pt x="1782387" y="32842"/>
                  <a:pt x="2106199" y="0"/>
                </a:cubicBezTo>
                <a:cubicBezTo>
                  <a:pt x="2430011" y="-32842"/>
                  <a:pt x="2420472" y="15120"/>
                  <a:pt x="2538240" y="0"/>
                </a:cubicBezTo>
                <a:cubicBezTo>
                  <a:pt x="2656008" y="-15120"/>
                  <a:pt x="3196508" y="12961"/>
                  <a:pt x="3375319" y="0"/>
                </a:cubicBezTo>
                <a:cubicBezTo>
                  <a:pt x="3554130" y="-12961"/>
                  <a:pt x="3930285" y="-12038"/>
                  <a:pt x="4131390" y="0"/>
                </a:cubicBezTo>
                <a:cubicBezTo>
                  <a:pt x="4332495" y="12038"/>
                  <a:pt x="4400881" y="22787"/>
                  <a:pt x="4644439" y="0"/>
                </a:cubicBezTo>
                <a:cubicBezTo>
                  <a:pt x="4887997" y="-22787"/>
                  <a:pt x="5156696" y="-23375"/>
                  <a:pt x="5319502" y="0"/>
                </a:cubicBezTo>
                <a:cubicBezTo>
                  <a:pt x="5482308" y="23375"/>
                  <a:pt x="5681909" y="23832"/>
                  <a:pt x="5913558" y="0"/>
                </a:cubicBezTo>
                <a:cubicBezTo>
                  <a:pt x="6145207" y="-23832"/>
                  <a:pt x="6333283" y="-13945"/>
                  <a:pt x="6750638" y="0"/>
                </a:cubicBezTo>
                <a:cubicBezTo>
                  <a:pt x="7167993" y="13945"/>
                  <a:pt x="7118879" y="-321"/>
                  <a:pt x="7344694" y="0"/>
                </a:cubicBezTo>
                <a:cubicBezTo>
                  <a:pt x="7570509" y="321"/>
                  <a:pt x="7866581" y="14725"/>
                  <a:pt x="8100765" y="0"/>
                </a:cubicBezTo>
                <a:cubicBezTo>
                  <a:pt x="8084668" y="234891"/>
                  <a:pt x="8076933" y="488167"/>
                  <a:pt x="8100765" y="764419"/>
                </a:cubicBezTo>
                <a:cubicBezTo>
                  <a:pt x="8124597" y="1040671"/>
                  <a:pt x="8115422" y="1220169"/>
                  <a:pt x="8100765" y="1388025"/>
                </a:cubicBezTo>
                <a:cubicBezTo>
                  <a:pt x="8086108" y="1555881"/>
                  <a:pt x="8120254" y="1803049"/>
                  <a:pt x="8100765" y="1964692"/>
                </a:cubicBezTo>
                <a:cubicBezTo>
                  <a:pt x="8081276" y="2126335"/>
                  <a:pt x="8098937" y="2506693"/>
                  <a:pt x="8100765" y="2729111"/>
                </a:cubicBezTo>
                <a:cubicBezTo>
                  <a:pt x="8102593" y="2951529"/>
                  <a:pt x="8122871" y="3109876"/>
                  <a:pt x="8100765" y="3258840"/>
                </a:cubicBezTo>
                <a:cubicBezTo>
                  <a:pt x="8078659" y="3407804"/>
                  <a:pt x="8125223" y="3646538"/>
                  <a:pt x="8100765" y="3788570"/>
                </a:cubicBezTo>
                <a:cubicBezTo>
                  <a:pt x="8076308" y="3930602"/>
                  <a:pt x="8121715" y="4262059"/>
                  <a:pt x="8100765" y="4693803"/>
                </a:cubicBezTo>
                <a:cubicBezTo>
                  <a:pt x="7933117" y="4691280"/>
                  <a:pt x="7770921" y="4714989"/>
                  <a:pt x="7668724" y="4693803"/>
                </a:cubicBezTo>
                <a:cubicBezTo>
                  <a:pt x="7566527" y="4672617"/>
                  <a:pt x="7279762" y="4706662"/>
                  <a:pt x="7074668" y="4693803"/>
                </a:cubicBezTo>
                <a:cubicBezTo>
                  <a:pt x="6869574" y="4680944"/>
                  <a:pt x="6477789" y="4683767"/>
                  <a:pt x="6237589" y="4693803"/>
                </a:cubicBezTo>
                <a:cubicBezTo>
                  <a:pt x="5997389" y="4703839"/>
                  <a:pt x="5701203" y="4731372"/>
                  <a:pt x="5481518" y="4693803"/>
                </a:cubicBezTo>
                <a:cubicBezTo>
                  <a:pt x="5261833" y="4656234"/>
                  <a:pt x="5196437" y="4699323"/>
                  <a:pt x="4968469" y="4693803"/>
                </a:cubicBezTo>
                <a:cubicBezTo>
                  <a:pt x="4740501" y="4688283"/>
                  <a:pt x="4658792" y="4683620"/>
                  <a:pt x="4374413" y="4693803"/>
                </a:cubicBezTo>
                <a:cubicBezTo>
                  <a:pt x="4090034" y="4703986"/>
                  <a:pt x="4031109" y="4708136"/>
                  <a:pt x="3861365" y="4693803"/>
                </a:cubicBezTo>
                <a:cubicBezTo>
                  <a:pt x="3691621" y="4679470"/>
                  <a:pt x="3468480" y="4686684"/>
                  <a:pt x="3105293" y="4693803"/>
                </a:cubicBezTo>
                <a:cubicBezTo>
                  <a:pt x="2742106" y="4700922"/>
                  <a:pt x="2648141" y="4660931"/>
                  <a:pt x="2430229" y="4693803"/>
                </a:cubicBezTo>
                <a:cubicBezTo>
                  <a:pt x="2212317" y="4726675"/>
                  <a:pt x="2200493" y="4694734"/>
                  <a:pt x="1998189" y="4693803"/>
                </a:cubicBezTo>
                <a:cubicBezTo>
                  <a:pt x="1795885" y="4692872"/>
                  <a:pt x="1635160" y="4681807"/>
                  <a:pt x="1485140" y="4693803"/>
                </a:cubicBezTo>
                <a:cubicBezTo>
                  <a:pt x="1335120" y="4705799"/>
                  <a:pt x="1063045" y="4689560"/>
                  <a:pt x="648061" y="4693803"/>
                </a:cubicBezTo>
                <a:cubicBezTo>
                  <a:pt x="233077" y="4698046"/>
                  <a:pt x="156077" y="4690429"/>
                  <a:pt x="0" y="4693803"/>
                </a:cubicBezTo>
                <a:cubicBezTo>
                  <a:pt x="32930" y="4431301"/>
                  <a:pt x="-11291" y="4186030"/>
                  <a:pt x="0" y="3929384"/>
                </a:cubicBezTo>
                <a:cubicBezTo>
                  <a:pt x="11291" y="3672738"/>
                  <a:pt x="-17665" y="3520691"/>
                  <a:pt x="0" y="3352716"/>
                </a:cubicBezTo>
                <a:cubicBezTo>
                  <a:pt x="17665" y="3184741"/>
                  <a:pt x="21270" y="2986476"/>
                  <a:pt x="0" y="2776049"/>
                </a:cubicBezTo>
                <a:cubicBezTo>
                  <a:pt x="-21270" y="2565622"/>
                  <a:pt x="6691" y="2435884"/>
                  <a:pt x="0" y="2246320"/>
                </a:cubicBezTo>
                <a:cubicBezTo>
                  <a:pt x="-6691" y="2056756"/>
                  <a:pt x="-17530" y="1866094"/>
                  <a:pt x="0" y="1575777"/>
                </a:cubicBezTo>
                <a:cubicBezTo>
                  <a:pt x="17530" y="1285460"/>
                  <a:pt x="-8869" y="1113547"/>
                  <a:pt x="0" y="811357"/>
                </a:cubicBezTo>
                <a:cubicBezTo>
                  <a:pt x="8869" y="509167"/>
                  <a:pt x="20502" y="305685"/>
                  <a:pt x="0" y="0"/>
                </a:cubicBezTo>
                <a:close/>
              </a:path>
            </a:pathLst>
          </a:custGeom>
          <a:ln w="76200">
            <a:solidFill>
              <a:srgbClr val="FA7E09"/>
            </a:solidFill>
            <a:extLst>
              <a:ext uri="{C807C97D-BFC1-408E-A445-0C87EB9F89A2}">
                <ask:lineSketchStyleProps xmlns:ask="http://schemas.microsoft.com/office/drawing/2018/sketchyshapes" sd="3449252901"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8" name="Graphic 17" descr="Line arrow: Clockwise curve with solid fill">
            <a:extLst>
              <a:ext uri="{FF2B5EF4-FFF2-40B4-BE49-F238E27FC236}">
                <a16:creationId xmlns:a16="http://schemas.microsoft.com/office/drawing/2014/main" id="{F0C0FD12-93DB-931B-C6F1-37449D41B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604882" y="546191"/>
            <a:ext cx="1707360" cy="1707360"/>
          </a:xfrm>
          <a:prstGeom prst="rect">
            <a:avLst/>
          </a:prstGeom>
        </p:spPr>
      </p:pic>
      <p:sp>
        <p:nvSpPr>
          <p:cNvPr id="2" name="Google Shape;138;p21">
            <a:extLst>
              <a:ext uri="{FF2B5EF4-FFF2-40B4-BE49-F238E27FC236}">
                <a16:creationId xmlns:a16="http://schemas.microsoft.com/office/drawing/2014/main" id="{DE7F9A54-85BB-E21E-BA9A-EF7990DBF742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534770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nl-NL" dirty="0">
                <a:solidFill>
                  <a:srgbClr val="FA7E09"/>
                </a:solidFill>
                <a:latin typeface="Gill Sans MT" panose="020B05020201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3807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6097A-6852-5CD9-5B96-37E709EB4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412C7A5-F36E-65DC-72EA-A707BC471669}"/>
              </a:ext>
            </a:extLst>
          </p:cNvPr>
          <p:cNvSpPr/>
          <p:nvPr/>
        </p:nvSpPr>
        <p:spPr>
          <a:xfrm>
            <a:off x="9416224" y="0"/>
            <a:ext cx="2787110" cy="6868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DF3CCA-B0E7-7DC9-A0A1-F45EE3CE78E0}"/>
              </a:ext>
            </a:extLst>
          </p:cNvPr>
          <p:cNvSpPr/>
          <p:nvPr/>
        </p:nvSpPr>
        <p:spPr>
          <a:xfrm>
            <a:off x="0" y="-10950"/>
            <a:ext cx="2779776" cy="6868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8998AB6B-D4D9-C17A-3741-6609B5C84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67" y="237744"/>
            <a:ext cx="6858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560B68-0336-8733-8DFA-F0D47E2384B7}"/>
              </a:ext>
            </a:extLst>
          </p:cNvPr>
          <p:cNvSpPr/>
          <p:nvPr/>
        </p:nvSpPr>
        <p:spPr>
          <a:xfrm>
            <a:off x="2779776" y="0"/>
            <a:ext cx="9412224" cy="237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07EDEB-456E-6F56-954D-0C0740A7CEFE}"/>
              </a:ext>
            </a:extLst>
          </p:cNvPr>
          <p:cNvSpPr txBox="1"/>
          <p:nvPr/>
        </p:nvSpPr>
        <p:spPr>
          <a:xfrm>
            <a:off x="407687" y="6386329"/>
            <a:ext cx="3910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Bron: Event Horizon </a:t>
            </a:r>
            <a:r>
              <a:rPr lang="nl-NL" i="1" dirty="0" err="1">
                <a:solidFill>
                  <a:schemeClr val="bg1">
                    <a:lumMod val="50000"/>
                  </a:schemeClr>
                </a:solidFill>
              </a:rPr>
              <a:t>Telescope</a:t>
            </a:r>
            <a:endParaRPr lang="nl-NL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Google Shape;138;p21">
            <a:extLst>
              <a:ext uri="{FF2B5EF4-FFF2-40B4-BE49-F238E27FC236}">
                <a16:creationId xmlns:a16="http://schemas.microsoft.com/office/drawing/2014/main" id="{91EC36FD-6B41-8A29-5AD8-DDA71B57BAEE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534770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nl-NL" dirty="0">
                <a:solidFill>
                  <a:srgbClr val="FA7E09"/>
                </a:solidFill>
                <a:latin typeface="Gill Sans MT" panose="020B0502020104020203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2202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16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E5736B-20FE-A4FF-5EA3-943BCFF6B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p21">
            <a:extLst>
              <a:ext uri="{FF2B5EF4-FFF2-40B4-BE49-F238E27FC236}">
                <a16:creationId xmlns:a16="http://schemas.microsoft.com/office/drawing/2014/main" id="{25EF2FEA-16D3-2FAC-199F-4B79422254BB}"/>
              </a:ext>
            </a:extLst>
          </p:cNvPr>
          <p:cNvSpPr txBox="1">
            <a:spLocks/>
          </p:cNvSpPr>
          <p:nvPr/>
        </p:nvSpPr>
        <p:spPr>
          <a:xfrm>
            <a:off x="415425" y="610188"/>
            <a:ext cx="8520600" cy="978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457200">
              <a:spcBef>
                <a:spcPts val="0"/>
              </a:spcBef>
            </a:pPr>
            <a:r>
              <a:rPr lang="nl-NL" dirty="0"/>
              <a:t>Ontbrekende informatie</a:t>
            </a:r>
          </a:p>
        </p:txBody>
      </p:sp>
      <p:pic>
        <p:nvPicPr>
          <p:cNvPr id="5" name="Google Shape;140;p21">
            <a:extLst>
              <a:ext uri="{FF2B5EF4-FFF2-40B4-BE49-F238E27FC236}">
                <a16:creationId xmlns:a16="http://schemas.microsoft.com/office/drawing/2014/main" id="{7AA3D5DC-02BC-773C-BD5B-298B87A80A0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6170"/>
          <a:stretch/>
        </p:blipFill>
        <p:spPr>
          <a:xfrm>
            <a:off x="415425" y="745000"/>
            <a:ext cx="845051" cy="7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8;p21">
            <a:extLst>
              <a:ext uri="{FF2B5EF4-FFF2-40B4-BE49-F238E27FC236}">
                <a16:creationId xmlns:a16="http://schemas.microsoft.com/office/drawing/2014/main" id="{7908F9D9-5D83-7A59-F0C2-9DDAACADD008}"/>
              </a:ext>
            </a:extLst>
          </p:cNvPr>
          <p:cNvSpPr txBox="1">
            <a:spLocks/>
          </p:cNvSpPr>
          <p:nvPr/>
        </p:nvSpPr>
        <p:spPr>
          <a:xfrm>
            <a:off x="311700" y="1958425"/>
            <a:ext cx="4409700" cy="4133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61950">
              <a:spcBef>
                <a:spcPts val="0"/>
              </a:spcBef>
              <a:buSzPts val="2100"/>
              <a:buFont typeface="Arial" panose="020B0604020202020204" pitchFamily="34" charset="0"/>
              <a:buAutoNum type="arabicPeriod"/>
            </a:pPr>
            <a:r>
              <a:rPr lang="nl-NL" dirty="0">
                <a:latin typeface="Gill Sans MT" panose="020B0502020104020203" pitchFamily="34" charset="0"/>
              </a:rPr>
              <a:t>Werk individueel</a:t>
            </a:r>
          </a:p>
          <a:p>
            <a:pPr marL="457200" indent="-361950">
              <a:spcBef>
                <a:spcPts val="0"/>
              </a:spcBef>
              <a:buSzPts val="2100"/>
              <a:buFont typeface="Arial" panose="020B0604020202020204" pitchFamily="34" charset="0"/>
              <a:buAutoNum type="arabicPeriod"/>
            </a:pPr>
            <a:r>
              <a:rPr lang="nl-NL" dirty="0">
                <a:latin typeface="Gill Sans MT" panose="020B0502020104020203" pitchFamily="34" charset="0"/>
              </a:rPr>
              <a:t>Probeer het plaatje compleet te maken: eerst de grove lijnen, daarna details</a:t>
            </a:r>
          </a:p>
          <a:p>
            <a:pPr marL="457200" indent="-361950">
              <a:spcBef>
                <a:spcPts val="0"/>
              </a:spcBef>
              <a:buSzPts val="2100"/>
              <a:buFont typeface="Arial" panose="020B0604020202020204" pitchFamily="34" charset="0"/>
              <a:buAutoNum type="arabicPeriod"/>
            </a:pPr>
            <a:r>
              <a:rPr lang="nl-NL" dirty="0">
                <a:latin typeface="Gill Sans MT" panose="020B0502020104020203" pitchFamily="34" charset="0"/>
              </a:rPr>
              <a:t>Vergelijk met elkaar!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0B41E2-05FE-3D95-D4FB-AD4388A38052}"/>
              </a:ext>
            </a:extLst>
          </p:cNvPr>
          <p:cNvSpPr txBox="1"/>
          <p:nvPr/>
        </p:nvSpPr>
        <p:spPr>
          <a:xfrm>
            <a:off x="7007389" y="3206374"/>
            <a:ext cx="4669753" cy="3222828"/>
          </a:xfrm>
          <a:custGeom>
            <a:avLst/>
            <a:gdLst>
              <a:gd name="connsiteX0" fmla="*/ 0 w 4669753"/>
              <a:gd name="connsiteY0" fmla="*/ 0 h 3222828"/>
              <a:gd name="connsiteX1" fmla="*/ 630417 w 4669753"/>
              <a:gd name="connsiteY1" fmla="*/ 0 h 3222828"/>
              <a:gd name="connsiteX2" fmla="*/ 1167438 w 4669753"/>
              <a:gd name="connsiteY2" fmla="*/ 0 h 3222828"/>
              <a:gd name="connsiteX3" fmla="*/ 1797855 w 4669753"/>
              <a:gd name="connsiteY3" fmla="*/ 0 h 3222828"/>
              <a:gd name="connsiteX4" fmla="*/ 2428272 w 4669753"/>
              <a:gd name="connsiteY4" fmla="*/ 0 h 3222828"/>
              <a:gd name="connsiteX5" fmla="*/ 3058688 w 4669753"/>
              <a:gd name="connsiteY5" fmla="*/ 0 h 3222828"/>
              <a:gd name="connsiteX6" fmla="*/ 3735802 w 4669753"/>
              <a:gd name="connsiteY6" fmla="*/ 0 h 3222828"/>
              <a:gd name="connsiteX7" fmla="*/ 4669753 w 4669753"/>
              <a:gd name="connsiteY7" fmla="*/ 0 h 3222828"/>
              <a:gd name="connsiteX8" fmla="*/ 4669753 w 4669753"/>
              <a:gd name="connsiteY8" fmla="*/ 504910 h 3222828"/>
              <a:gd name="connsiteX9" fmla="*/ 4669753 w 4669753"/>
              <a:gd name="connsiteY9" fmla="*/ 1009819 h 3222828"/>
              <a:gd name="connsiteX10" fmla="*/ 4669753 w 4669753"/>
              <a:gd name="connsiteY10" fmla="*/ 1450273 h 3222828"/>
              <a:gd name="connsiteX11" fmla="*/ 4669753 w 4669753"/>
              <a:gd name="connsiteY11" fmla="*/ 2019639 h 3222828"/>
              <a:gd name="connsiteX12" fmla="*/ 4669753 w 4669753"/>
              <a:gd name="connsiteY12" fmla="*/ 2492320 h 3222828"/>
              <a:gd name="connsiteX13" fmla="*/ 4669753 w 4669753"/>
              <a:gd name="connsiteY13" fmla="*/ 3222828 h 3222828"/>
              <a:gd name="connsiteX14" fmla="*/ 4226126 w 4669753"/>
              <a:gd name="connsiteY14" fmla="*/ 3222828 h 3222828"/>
              <a:gd name="connsiteX15" fmla="*/ 3735802 w 4669753"/>
              <a:gd name="connsiteY15" fmla="*/ 3222828 h 3222828"/>
              <a:gd name="connsiteX16" fmla="*/ 3198781 w 4669753"/>
              <a:gd name="connsiteY16" fmla="*/ 3222828 h 3222828"/>
              <a:gd name="connsiteX17" fmla="*/ 2755154 w 4669753"/>
              <a:gd name="connsiteY17" fmla="*/ 3222828 h 3222828"/>
              <a:gd name="connsiteX18" fmla="*/ 2078040 w 4669753"/>
              <a:gd name="connsiteY18" fmla="*/ 3222828 h 3222828"/>
              <a:gd name="connsiteX19" fmla="*/ 1587716 w 4669753"/>
              <a:gd name="connsiteY19" fmla="*/ 3222828 h 3222828"/>
              <a:gd name="connsiteX20" fmla="*/ 1144089 w 4669753"/>
              <a:gd name="connsiteY20" fmla="*/ 3222828 h 3222828"/>
              <a:gd name="connsiteX21" fmla="*/ 653765 w 4669753"/>
              <a:gd name="connsiteY21" fmla="*/ 3222828 h 3222828"/>
              <a:gd name="connsiteX22" fmla="*/ 0 w 4669753"/>
              <a:gd name="connsiteY22" fmla="*/ 3222828 h 3222828"/>
              <a:gd name="connsiteX23" fmla="*/ 0 w 4669753"/>
              <a:gd name="connsiteY23" fmla="*/ 2653462 h 3222828"/>
              <a:gd name="connsiteX24" fmla="*/ 0 w 4669753"/>
              <a:gd name="connsiteY24" fmla="*/ 2213009 h 3222828"/>
              <a:gd name="connsiteX25" fmla="*/ 0 w 4669753"/>
              <a:gd name="connsiteY25" fmla="*/ 1740327 h 3222828"/>
              <a:gd name="connsiteX26" fmla="*/ 0 w 4669753"/>
              <a:gd name="connsiteY26" fmla="*/ 1267646 h 3222828"/>
              <a:gd name="connsiteX27" fmla="*/ 0 w 4669753"/>
              <a:gd name="connsiteY27" fmla="*/ 698279 h 3222828"/>
              <a:gd name="connsiteX28" fmla="*/ 0 w 4669753"/>
              <a:gd name="connsiteY28" fmla="*/ 0 h 322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69753" h="3222828" extrusionOk="0">
                <a:moveTo>
                  <a:pt x="0" y="0"/>
                </a:moveTo>
                <a:cubicBezTo>
                  <a:pt x="128034" y="-35427"/>
                  <a:pt x="392126" y="8748"/>
                  <a:pt x="630417" y="0"/>
                </a:cubicBezTo>
                <a:cubicBezTo>
                  <a:pt x="868708" y="-8748"/>
                  <a:pt x="945924" y="56748"/>
                  <a:pt x="1167438" y="0"/>
                </a:cubicBezTo>
                <a:cubicBezTo>
                  <a:pt x="1388952" y="-56748"/>
                  <a:pt x="1528468" y="761"/>
                  <a:pt x="1797855" y="0"/>
                </a:cubicBezTo>
                <a:cubicBezTo>
                  <a:pt x="2067242" y="-761"/>
                  <a:pt x="2135909" y="47025"/>
                  <a:pt x="2428272" y="0"/>
                </a:cubicBezTo>
                <a:cubicBezTo>
                  <a:pt x="2720635" y="-47025"/>
                  <a:pt x="2797442" y="36374"/>
                  <a:pt x="3058688" y="0"/>
                </a:cubicBezTo>
                <a:cubicBezTo>
                  <a:pt x="3319934" y="-36374"/>
                  <a:pt x="3472131" y="39352"/>
                  <a:pt x="3735802" y="0"/>
                </a:cubicBezTo>
                <a:cubicBezTo>
                  <a:pt x="3999473" y="-39352"/>
                  <a:pt x="4292281" y="80848"/>
                  <a:pt x="4669753" y="0"/>
                </a:cubicBezTo>
                <a:cubicBezTo>
                  <a:pt x="4669852" y="183675"/>
                  <a:pt x="4638833" y="401410"/>
                  <a:pt x="4669753" y="504910"/>
                </a:cubicBezTo>
                <a:cubicBezTo>
                  <a:pt x="4700673" y="608410"/>
                  <a:pt x="4642885" y="810651"/>
                  <a:pt x="4669753" y="1009819"/>
                </a:cubicBezTo>
                <a:cubicBezTo>
                  <a:pt x="4696621" y="1208987"/>
                  <a:pt x="4618471" y="1340340"/>
                  <a:pt x="4669753" y="1450273"/>
                </a:cubicBezTo>
                <a:cubicBezTo>
                  <a:pt x="4721035" y="1560206"/>
                  <a:pt x="4605432" y="1905558"/>
                  <a:pt x="4669753" y="2019639"/>
                </a:cubicBezTo>
                <a:cubicBezTo>
                  <a:pt x="4734074" y="2133720"/>
                  <a:pt x="4657620" y="2381097"/>
                  <a:pt x="4669753" y="2492320"/>
                </a:cubicBezTo>
                <a:cubicBezTo>
                  <a:pt x="4681886" y="2603543"/>
                  <a:pt x="4622427" y="2946144"/>
                  <a:pt x="4669753" y="3222828"/>
                </a:cubicBezTo>
                <a:cubicBezTo>
                  <a:pt x="4463007" y="3270209"/>
                  <a:pt x="4347204" y="3192373"/>
                  <a:pt x="4226126" y="3222828"/>
                </a:cubicBezTo>
                <a:cubicBezTo>
                  <a:pt x="4105048" y="3253283"/>
                  <a:pt x="3862396" y="3199332"/>
                  <a:pt x="3735802" y="3222828"/>
                </a:cubicBezTo>
                <a:cubicBezTo>
                  <a:pt x="3609208" y="3246324"/>
                  <a:pt x="3433134" y="3215966"/>
                  <a:pt x="3198781" y="3222828"/>
                </a:cubicBezTo>
                <a:cubicBezTo>
                  <a:pt x="2964428" y="3229690"/>
                  <a:pt x="2879536" y="3205123"/>
                  <a:pt x="2755154" y="3222828"/>
                </a:cubicBezTo>
                <a:cubicBezTo>
                  <a:pt x="2630772" y="3240533"/>
                  <a:pt x="2267235" y="3199574"/>
                  <a:pt x="2078040" y="3222828"/>
                </a:cubicBezTo>
                <a:cubicBezTo>
                  <a:pt x="1888845" y="3246082"/>
                  <a:pt x="1699725" y="3172329"/>
                  <a:pt x="1587716" y="3222828"/>
                </a:cubicBezTo>
                <a:cubicBezTo>
                  <a:pt x="1475707" y="3273327"/>
                  <a:pt x="1321249" y="3194735"/>
                  <a:pt x="1144089" y="3222828"/>
                </a:cubicBezTo>
                <a:cubicBezTo>
                  <a:pt x="966929" y="3250921"/>
                  <a:pt x="812885" y="3207541"/>
                  <a:pt x="653765" y="3222828"/>
                </a:cubicBezTo>
                <a:cubicBezTo>
                  <a:pt x="494645" y="3238115"/>
                  <a:pt x="177379" y="3209146"/>
                  <a:pt x="0" y="3222828"/>
                </a:cubicBezTo>
                <a:cubicBezTo>
                  <a:pt x="-56834" y="3028673"/>
                  <a:pt x="10388" y="2776772"/>
                  <a:pt x="0" y="2653462"/>
                </a:cubicBezTo>
                <a:cubicBezTo>
                  <a:pt x="-10388" y="2530152"/>
                  <a:pt x="43315" y="2341477"/>
                  <a:pt x="0" y="2213009"/>
                </a:cubicBezTo>
                <a:cubicBezTo>
                  <a:pt x="-43315" y="2084541"/>
                  <a:pt x="20381" y="1941455"/>
                  <a:pt x="0" y="1740327"/>
                </a:cubicBezTo>
                <a:cubicBezTo>
                  <a:pt x="-20381" y="1539199"/>
                  <a:pt x="34193" y="1503730"/>
                  <a:pt x="0" y="1267646"/>
                </a:cubicBezTo>
                <a:cubicBezTo>
                  <a:pt x="-34193" y="1031562"/>
                  <a:pt x="270" y="824397"/>
                  <a:pt x="0" y="698279"/>
                </a:cubicBezTo>
                <a:cubicBezTo>
                  <a:pt x="-270" y="572161"/>
                  <a:pt x="27677" y="207670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A7E09"/>
            </a:solidFill>
            <a:extLst>
              <a:ext uri="{C807C97D-BFC1-408E-A445-0C87EB9F89A2}">
                <ask:lineSketchStyleProps xmlns:ask="http://schemas.microsoft.com/office/drawing/2018/sketchyshapes" sd="14883182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2" name="Google Shape;159;p23">
            <a:extLst>
              <a:ext uri="{FF2B5EF4-FFF2-40B4-BE49-F238E27FC236}">
                <a16:creationId xmlns:a16="http://schemas.microsoft.com/office/drawing/2014/main" id="{382FE4AF-89F6-A9BC-8219-990959A3712D}"/>
              </a:ext>
            </a:extLst>
          </p:cNvPr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40" b="91042" l="3097" r="92623">
                        <a14:foregroundMark x1="16940" y1="9542" x2="16940" y2="9542"/>
                        <a14:foregroundMark x1="11840" y1="14411" x2="11840" y2="14411"/>
                        <a14:foregroundMark x1="11658" y1="16845" x2="11658" y2="16845"/>
                        <a14:foregroundMark x1="11384" y1="19864" x2="6740" y2="29211"/>
                        <a14:foregroundMark x1="7741" y1="32619" x2="8379" y2="40117"/>
                        <a14:foregroundMark x1="3916" y1="30088" x2="3916" y2="30088"/>
                        <a14:foregroundMark x1="18852" y1="5940" x2="18852" y2="5940"/>
                        <a14:foregroundMark x1="91439" y1="23759" x2="91439" y2="23759"/>
                        <a14:foregroundMark x1="73953" y1="91042" x2="73953" y2="91042"/>
                        <a14:foregroundMark x1="92714" y1="83544" x2="92714" y2="83544"/>
                        <a14:foregroundMark x1="3097" y1="30769" x2="3097" y2="30769"/>
                      </a14:backgroundRemoval>
                    </a14:imgEffect>
                  </a14:imgLayer>
                </a14:imgProps>
              </a:ext>
            </a:extLst>
          </a:blip>
          <a:srcRect l="1379" r="4359"/>
          <a:stretch/>
        </p:blipFill>
        <p:spPr>
          <a:xfrm>
            <a:off x="7331907" y="2228374"/>
            <a:ext cx="4079696" cy="40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F4BEFDF6-2FF9-C5A9-6A82-086DE2A9F59E}"/>
              </a:ext>
            </a:extLst>
          </p:cNvPr>
          <p:cNvSpPr/>
          <p:nvPr/>
        </p:nvSpPr>
        <p:spPr>
          <a:xfrm>
            <a:off x="6660850" y="1298156"/>
            <a:ext cx="3771582" cy="3771582"/>
          </a:xfrm>
          <a:prstGeom prst="flowChartConnector">
            <a:avLst/>
          </a:prstGeom>
          <a:solidFill>
            <a:srgbClr val="FFCC00"/>
          </a:solidFill>
          <a:ln w="76200">
            <a:solidFill>
              <a:srgbClr val="FA7E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Graphic 8" descr="Badge Question Mark with solid fill">
            <a:extLst>
              <a:ext uri="{FF2B5EF4-FFF2-40B4-BE49-F238E27FC236}">
                <a16:creationId xmlns:a16="http://schemas.microsoft.com/office/drawing/2014/main" id="{3F076F76-F48B-E249-AEFF-AE38A61A9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1016" y="2388322"/>
            <a:ext cx="1591250" cy="1591250"/>
          </a:xfrm>
          <a:prstGeom prst="rect">
            <a:avLst/>
          </a:prstGeom>
        </p:spPr>
      </p:pic>
      <p:sp>
        <p:nvSpPr>
          <p:cNvPr id="7" name="Google Shape;138;p21">
            <a:extLst>
              <a:ext uri="{FF2B5EF4-FFF2-40B4-BE49-F238E27FC236}">
                <a16:creationId xmlns:a16="http://schemas.microsoft.com/office/drawing/2014/main" id="{602032AF-4DD7-8F0C-C10C-9E553FBF75E5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534770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nl-NL" dirty="0">
                <a:solidFill>
                  <a:srgbClr val="FA7E09"/>
                </a:solidFill>
                <a:latin typeface="Gill Sans MT" panose="020B05020201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8212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16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1F33E2-A9E4-1766-5955-13BF41E05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6;p24">
            <a:extLst>
              <a:ext uri="{FF2B5EF4-FFF2-40B4-BE49-F238E27FC236}">
                <a16:creationId xmlns:a16="http://schemas.microsoft.com/office/drawing/2014/main" id="{C99AFFBD-75AE-A862-D543-67A0F1041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26365" y="1162609"/>
            <a:ext cx="8044775" cy="4848995"/>
          </a:xfrm>
          <a:custGeom>
            <a:avLst/>
            <a:gdLst>
              <a:gd name="connsiteX0" fmla="*/ 0 w 8044775"/>
              <a:gd name="connsiteY0" fmla="*/ 0 h 4848995"/>
              <a:gd name="connsiteX1" fmla="*/ 413731 w 8044775"/>
              <a:gd name="connsiteY1" fmla="*/ 0 h 4848995"/>
              <a:gd name="connsiteX2" fmla="*/ 1149254 w 8044775"/>
              <a:gd name="connsiteY2" fmla="*/ 0 h 4848995"/>
              <a:gd name="connsiteX3" fmla="*/ 1562985 w 8044775"/>
              <a:gd name="connsiteY3" fmla="*/ 0 h 4848995"/>
              <a:gd name="connsiteX4" fmla="*/ 1896268 w 8044775"/>
              <a:gd name="connsiteY4" fmla="*/ 0 h 4848995"/>
              <a:gd name="connsiteX5" fmla="*/ 2310000 w 8044775"/>
              <a:gd name="connsiteY5" fmla="*/ 0 h 4848995"/>
              <a:gd name="connsiteX6" fmla="*/ 2965074 w 8044775"/>
              <a:gd name="connsiteY6" fmla="*/ 0 h 4848995"/>
              <a:gd name="connsiteX7" fmla="*/ 3459253 w 8044775"/>
              <a:gd name="connsiteY7" fmla="*/ 0 h 4848995"/>
              <a:gd name="connsiteX8" fmla="*/ 4194776 w 8044775"/>
              <a:gd name="connsiteY8" fmla="*/ 0 h 4848995"/>
              <a:gd name="connsiteX9" fmla="*/ 4849850 w 8044775"/>
              <a:gd name="connsiteY9" fmla="*/ 0 h 4848995"/>
              <a:gd name="connsiteX10" fmla="*/ 5183134 w 8044775"/>
              <a:gd name="connsiteY10" fmla="*/ 0 h 4848995"/>
              <a:gd name="connsiteX11" fmla="*/ 5516417 w 8044775"/>
              <a:gd name="connsiteY11" fmla="*/ 0 h 4848995"/>
              <a:gd name="connsiteX12" fmla="*/ 5849701 w 8044775"/>
              <a:gd name="connsiteY12" fmla="*/ 0 h 4848995"/>
              <a:gd name="connsiteX13" fmla="*/ 6504775 w 8044775"/>
              <a:gd name="connsiteY13" fmla="*/ 0 h 4848995"/>
              <a:gd name="connsiteX14" fmla="*/ 7159850 w 8044775"/>
              <a:gd name="connsiteY14" fmla="*/ 0 h 4848995"/>
              <a:gd name="connsiteX15" fmla="*/ 8044775 w 8044775"/>
              <a:gd name="connsiteY15" fmla="*/ 0 h 4848995"/>
              <a:gd name="connsiteX16" fmla="*/ 8044775 w 8044775"/>
              <a:gd name="connsiteY16" fmla="*/ 393307 h 4848995"/>
              <a:gd name="connsiteX17" fmla="*/ 8044775 w 8044775"/>
              <a:gd name="connsiteY17" fmla="*/ 883595 h 4848995"/>
              <a:gd name="connsiteX18" fmla="*/ 8044775 w 8044775"/>
              <a:gd name="connsiteY18" fmla="*/ 1519352 h 4848995"/>
              <a:gd name="connsiteX19" fmla="*/ 8044775 w 8044775"/>
              <a:gd name="connsiteY19" fmla="*/ 1912659 h 4848995"/>
              <a:gd name="connsiteX20" fmla="*/ 8044775 w 8044775"/>
              <a:gd name="connsiteY20" fmla="*/ 2499926 h 4848995"/>
              <a:gd name="connsiteX21" fmla="*/ 8044775 w 8044775"/>
              <a:gd name="connsiteY21" fmla="*/ 2941724 h 4848995"/>
              <a:gd name="connsiteX22" fmla="*/ 8044775 w 8044775"/>
              <a:gd name="connsiteY22" fmla="*/ 3383521 h 4848995"/>
              <a:gd name="connsiteX23" fmla="*/ 8044775 w 8044775"/>
              <a:gd name="connsiteY23" fmla="*/ 4019278 h 4848995"/>
              <a:gd name="connsiteX24" fmla="*/ 8044775 w 8044775"/>
              <a:gd name="connsiteY24" fmla="*/ 4848995 h 4848995"/>
              <a:gd name="connsiteX25" fmla="*/ 7631044 w 8044775"/>
              <a:gd name="connsiteY25" fmla="*/ 4848995 h 4848995"/>
              <a:gd name="connsiteX26" fmla="*/ 7217312 w 8044775"/>
              <a:gd name="connsiteY26" fmla="*/ 4848995 h 4848995"/>
              <a:gd name="connsiteX27" fmla="*/ 6723133 w 8044775"/>
              <a:gd name="connsiteY27" fmla="*/ 4848995 h 4848995"/>
              <a:gd name="connsiteX28" fmla="*/ 6148507 w 8044775"/>
              <a:gd name="connsiteY28" fmla="*/ 4848995 h 4848995"/>
              <a:gd name="connsiteX29" fmla="*/ 5815223 w 8044775"/>
              <a:gd name="connsiteY29" fmla="*/ 4848995 h 4848995"/>
              <a:gd name="connsiteX30" fmla="*/ 5240596 w 8044775"/>
              <a:gd name="connsiteY30" fmla="*/ 4848995 h 4848995"/>
              <a:gd name="connsiteX31" fmla="*/ 4746417 w 8044775"/>
              <a:gd name="connsiteY31" fmla="*/ 4848995 h 4848995"/>
              <a:gd name="connsiteX32" fmla="*/ 4252238 w 8044775"/>
              <a:gd name="connsiteY32" fmla="*/ 4848995 h 4848995"/>
              <a:gd name="connsiteX33" fmla="*/ 3758059 w 8044775"/>
              <a:gd name="connsiteY33" fmla="*/ 4848995 h 4848995"/>
              <a:gd name="connsiteX34" fmla="*/ 3344328 w 8044775"/>
              <a:gd name="connsiteY34" fmla="*/ 4848995 h 4848995"/>
              <a:gd name="connsiteX35" fmla="*/ 2850149 w 8044775"/>
              <a:gd name="connsiteY35" fmla="*/ 4848995 h 4848995"/>
              <a:gd name="connsiteX36" fmla="*/ 2114627 w 8044775"/>
              <a:gd name="connsiteY36" fmla="*/ 4848995 h 4848995"/>
              <a:gd name="connsiteX37" fmla="*/ 1620448 w 8044775"/>
              <a:gd name="connsiteY37" fmla="*/ 4848995 h 4848995"/>
              <a:gd name="connsiteX38" fmla="*/ 1045821 w 8044775"/>
              <a:gd name="connsiteY38" fmla="*/ 4848995 h 4848995"/>
              <a:gd name="connsiteX39" fmla="*/ 712537 w 8044775"/>
              <a:gd name="connsiteY39" fmla="*/ 4848995 h 4848995"/>
              <a:gd name="connsiteX40" fmla="*/ 0 w 8044775"/>
              <a:gd name="connsiteY40" fmla="*/ 4848995 h 4848995"/>
              <a:gd name="connsiteX41" fmla="*/ 0 w 8044775"/>
              <a:gd name="connsiteY41" fmla="*/ 4261728 h 4848995"/>
              <a:gd name="connsiteX42" fmla="*/ 0 w 8044775"/>
              <a:gd name="connsiteY42" fmla="*/ 3674461 h 4848995"/>
              <a:gd name="connsiteX43" fmla="*/ 0 w 8044775"/>
              <a:gd name="connsiteY43" fmla="*/ 3087193 h 4848995"/>
              <a:gd name="connsiteX44" fmla="*/ 0 w 8044775"/>
              <a:gd name="connsiteY44" fmla="*/ 2451436 h 4848995"/>
              <a:gd name="connsiteX45" fmla="*/ 0 w 8044775"/>
              <a:gd name="connsiteY45" fmla="*/ 1815679 h 4848995"/>
              <a:gd name="connsiteX46" fmla="*/ 0 w 8044775"/>
              <a:gd name="connsiteY46" fmla="*/ 1373882 h 4848995"/>
              <a:gd name="connsiteX47" fmla="*/ 0 w 8044775"/>
              <a:gd name="connsiteY47" fmla="*/ 932085 h 4848995"/>
              <a:gd name="connsiteX48" fmla="*/ 0 w 8044775"/>
              <a:gd name="connsiteY48" fmla="*/ 490287 h 4848995"/>
              <a:gd name="connsiteX49" fmla="*/ 0 w 8044775"/>
              <a:gd name="connsiteY49" fmla="*/ 0 h 484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044775" h="4848995" extrusionOk="0">
                <a:moveTo>
                  <a:pt x="0" y="0"/>
                </a:moveTo>
                <a:cubicBezTo>
                  <a:pt x="150125" y="-23686"/>
                  <a:pt x="274589" y="39357"/>
                  <a:pt x="413731" y="0"/>
                </a:cubicBezTo>
                <a:cubicBezTo>
                  <a:pt x="552873" y="-39357"/>
                  <a:pt x="885150" y="71998"/>
                  <a:pt x="1149254" y="0"/>
                </a:cubicBezTo>
                <a:cubicBezTo>
                  <a:pt x="1413358" y="-71998"/>
                  <a:pt x="1457728" y="48655"/>
                  <a:pt x="1562985" y="0"/>
                </a:cubicBezTo>
                <a:cubicBezTo>
                  <a:pt x="1668242" y="-48655"/>
                  <a:pt x="1761677" y="38771"/>
                  <a:pt x="1896268" y="0"/>
                </a:cubicBezTo>
                <a:cubicBezTo>
                  <a:pt x="2030859" y="-38771"/>
                  <a:pt x="2199367" y="12200"/>
                  <a:pt x="2310000" y="0"/>
                </a:cubicBezTo>
                <a:cubicBezTo>
                  <a:pt x="2420633" y="-12200"/>
                  <a:pt x="2704833" y="8714"/>
                  <a:pt x="2965074" y="0"/>
                </a:cubicBezTo>
                <a:cubicBezTo>
                  <a:pt x="3225315" y="-8714"/>
                  <a:pt x="3262141" y="30993"/>
                  <a:pt x="3459253" y="0"/>
                </a:cubicBezTo>
                <a:cubicBezTo>
                  <a:pt x="3656365" y="-30993"/>
                  <a:pt x="3888793" y="20206"/>
                  <a:pt x="4194776" y="0"/>
                </a:cubicBezTo>
                <a:cubicBezTo>
                  <a:pt x="4500759" y="-20206"/>
                  <a:pt x="4580445" y="76988"/>
                  <a:pt x="4849850" y="0"/>
                </a:cubicBezTo>
                <a:cubicBezTo>
                  <a:pt x="5119255" y="-76988"/>
                  <a:pt x="5016784" y="13025"/>
                  <a:pt x="5183134" y="0"/>
                </a:cubicBezTo>
                <a:cubicBezTo>
                  <a:pt x="5349484" y="-13025"/>
                  <a:pt x="5360881" y="38957"/>
                  <a:pt x="5516417" y="0"/>
                </a:cubicBezTo>
                <a:cubicBezTo>
                  <a:pt x="5671953" y="-38957"/>
                  <a:pt x="5691456" y="6709"/>
                  <a:pt x="5849701" y="0"/>
                </a:cubicBezTo>
                <a:cubicBezTo>
                  <a:pt x="6007946" y="-6709"/>
                  <a:pt x="6279600" y="2899"/>
                  <a:pt x="6504775" y="0"/>
                </a:cubicBezTo>
                <a:cubicBezTo>
                  <a:pt x="6729950" y="-2899"/>
                  <a:pt x="6909909" y="19655"/>
                  <a:pt x="7159850" y="0"/>
                </a:cubicBezTo>
                <a:cubicBezTo>
                  <a:pt x="7409791" y="-19655"/>
                  <a:pt x="7791127" y="62223"/>
                  <a:pt x="8044775" y="0"/>
                </a:cubicBezTo>
                <a:cubicBezTo>
                  <a:pt x="8088639" y="136626"/>
                  <a:pt x="8021215" y="295749"/>
                  <a:pt x="8044775" y="393307"/>
                </a:cubicBezTo>
                <a:cubicBezTo>
                  <a:pt x="8068335" y="490865"/>
                  <a:pt x="8042139" y="783833"/>
                  <a:pt x="8044775" y="883595"/>
                </a:cubicBezTo>
                <a:cubicBezTo>
                  <a:pt x="8047411" y="983357"/>
                  <a:pt x="8000104" y="1311376"/>
                  <a:pt x="8044775" y="1519352"/>
                </a:cubicBezTo>
                <a:cubicBezTo>
                  <a:pt x="8089446" y="1727328"/>
                  <a:pt x="8044752" y="1720663"/>
                  <a:pt x="8044775" y="1912659"/>
                </a:cubicBezTo>
                <a:cubicBezTo>
                  <a:pt x="8044798" y="2104655"/>
                  <a:pt x="7976487" y="2213899"/>
                  <a:pt x="8044775" y="2499926"/>
                </a:cubicBezTo>
                <a:cubicBezTo>
                  <a:pt x="8113063" y="2785953"/>
                  <a:pt x="8023109" y="2804736"/>
                  <a:pt x="8044775" y="2941724"/>
                </a:cubicBezTo>
                <a:cubicBezTo>
                  <a:pt x="8066441" y="3078712"/>
                  <a:pt x="8025741" y="3219751"/>
                  <a:pt x="8044775" y="3383521"/>
                </a:cubicBezTo>
                <a:cubicBezTo>
                  <a:pt x="8063809" y="3547291"/>
                  <a:pt x="8036103" y="3850195"/>
                  <a:pt x="8044775" y="4019278"/>
                </a:cubicBezTo>
                <a:cubicBezTo>
                  <a:pt x="8053447" y="4188361"/>
                  <a:pt x="8005505" y="4459529"/>
                  <a:pt x="8044775" y="4848995"/>
                </a:cubicBezTo>
                <a:cubicBezTo>
                  <a:pt x="7893129" y="4870389"/>
                  <a:pt x="7820194" y="4803429"/>
                  <a:pt x="7631044" y="4848995"/>
                </a:cubicBezTo>
                <a:cubicBezTo>
                  <a:pt x="7441894" y="4894561"/>
                  <a:pt x="7409525" y="4810339"/>
                  <a:pt x="7217312" y="4848995"/>
                </a:cubicBezTo>
                <a:cubicBezTo>
                  <a:pt x="7025099" y="4887651"/>
                  <a:pt x="6860448" y="4844295"/>
                  <a:pt x="6723133" y="4848995"/>
                </a:cubicBezTo>
                <a:cubicBezTo>
                  <a:pt x="6585818" y="4853695"/>
                  <a:pt x="6297505" y="4780477"/>
                  <a:pt x="6148507" y="4848995"/>
                </a:cubicBezTo>
                <a:cubicBezTo>
                  <a:pt x="5999509" y="4917513"/>
                  <a:pt x="5971336" y="4810925"/>
                  <a:pt x="5815223" y="4848995"/>
                </a:cubicBezTo>
                <a:cubicBezTo>
                  <a:pt x="5659110" y="4887065"/>
                  <a:pt x="5487242" y="4846385"/>
                  <a:pt x="5240596" y="4848995"/>
                </a:cubicBezTo>
                <a:cubicBezTo>
                  <a:pt x="4993950" y="4851605"/>
                  <a:pt x="4862775" y="4823073"/>
                  <a:pt x="4746417" y="4848995"/>
                </a:cubicBezTo>
                <a:cubicBezTo>
                  <a:pt x="4630059" y="4874917"/>
                  <a:pt x="4351431" y="4812204"/>
                  <a:pt x="4252238" y="4848995"/>
                </a:cubicBezTo>
                <a:cubicBezTo>
                  <a:pt x="4153045" y="4885786"/>
                  <a:pt x="3930540" y="4846551"/>
                  <a:pt x="3758059" y="4848995"/>
                </a:cubicBezTo>
                <a:cubicBezTo>
                  <a:pt x="3585578" y="4851439"/>
                  <a:pt x="3496406" y="4813205"/>
                  <a:pt x="3344328" y="4848995"/>
                </a:cubicBezTo>
                <a:cubicBezTo>
                  <a:pt x="3192250" y="4884785"/>
                  <a:pt x="3018771" y="4797601"/>
                  <a:pt x="2850149" y="4848995"/>
                </a:cubicBezTo>
                <a:cubicBezTo>
                  <a:pt x="2681527" y="4900389"/>
                  <a:pt x="2367685" y="4809323"/>
                  <a:pt x="2114627" y="4848995"/>
                </a:cubicBezTo>
                <a:cubicBezTo>
                  <a:pt x="1861569" y="4888667"/>
                  <a:pt x="1768252" y="4801629"/>
                  <a:pt x="1620448" y="4848995"/>
                </a:cubicBezTo>
                <a:cubicBezTo>
                  <a:pt x="1472644" y="4896361"/>
                  <a:pt x="1168058" y="4829360"/>
                  <a:pt x="1045821" y="4848995"/>
                </a:cubicBezTo>
                <a:cubicBezTo>
                  <a:pt x="923584" y="4868630"/>
                  <a:pt x="814766" y="4842354"/>
                  <a:pt x="712537" y="4848995"/>
                </a:cubicBezTo>
                <a:cubicBezTo>
                  <a:pt x="610308" y="4855636"/>
                  <a:pt x="205840" y="4847963"/>
                  <a:pt x="0" y="4848995"/>
                </a:cubicBezTo>
                <a:cubicBezTo>
                  <a:pt x="-55158" y="4626492"/>
                  <a:pt x="17971" y="4397549"/>
                  <a:pt x="0" y="4261728"/>
                </a:cubicBezTo>
                <a:cubicBezTo>
                  <a:pt x="-17971" y="4125907"/>
                  <a:pt x="30922" y="3813975"/>
                  <a:pt x="0" y="3674461"/>
                </a:cubicBezTo>
                <a:cubicBezTo>
                  <a:pt x="-30922" y="3534947"/>
                  <a:pt x="6013" y="3269727"/>
                  <a:pt x="0" y="3087193"/>
                </a:cubicBezTo>
                <a:cubicBezTo>
                  <a:pt x="-6013" y="2904659"/>
                  <a:pt x="40555" y="2727006"/>
                  <a:pt x="0" y="2451436"/>
                </a:cubicBezTo>
                <a:cubicBezTo>
                  <a:pt x="-40555" y="2175866"/>
                  <a:pt x="62223" y="2012482"/>
                  <a:pt x="0" y="1815679"/>
                </a:cubicBezTo>
                <a:cubicBezTo>
                  <a:pt x="-62223" y="1618876"/>
                  <a:pt x="11948" y="1478138"/>
                  <a:pt x="0" y="1373882"/>
                </a:cubicBezTo>
                <a:cubicBezTo>
                  <a:pt x="-11948" y="1269626"/>
                  <a:pt x="22469" y="1101967"/>
                  <a:pt x="0" y="932085"/>
                </a:cubicBezTo>
                <a:cubicBezTo>
                  <a:pt x="-22469" y="762203"/>
                  <a:pt x="51340" y="663175"/>
                  <a:pt x="0" y="490287"/>
                </a:cubicBezTo>
                <a:cubicBezTo>
                  <a:pt x="-51340" y="317399"/>
                  <a:pt x="6740" y="224583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A7E09"/>
            </a:solidFill>
            <a:extLst>
              <a:ext uri="{C807C97D-BFC1-408E-A445-0C87EB9F89A2}">
                <ask:lineSketchStyleProps xmlns:ask="http://schemas.microsoft.com/office/drawing/2018/sketchyshapes" sd="32601572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700A1C-EE78-561D-E085-634BFD20C7F3}"/>
              </a:ext>
            </a:extLst>
          </p:cNvPr>
          <p:cNvSpPr txBox="1"/>
          <p:nvPr/>
        </p:nvSpPr>
        <p:spPr>
          <a:xfrm>
            <a:off x="1968962" y="6053573"/>
            <a:ext cx="3910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Bron: ESA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1D0D99-139F-7846-3EE4-6CEE47DC16F9}"/>
              </a:ext>
            </a:extLst>
          </p:cNvPr>
          <p:cNvSpPr txBox="1"/>
          <p:nvPr/>
        </p:nvSpPr>
        <p:spPr>
          <a:xfrm>
            <a:off x="2338217" y="351200"/>
            <a:ext cx="39105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sz="4400" b="1" dirty="0">
                <a:solidFill>
                  <a:srgbClr val="FA7E09"/>
                </a:solidFill>
              </a:rPr>
              <a:t>Hubble</a:t>
            </a:r>
          </a:p>
        </p:txBody>
      </p:sp>
      <p:pic>
        <p:nvPicPr>
          <p:cNvPr id="18" name="Graphic 17" descr="Line arrow: Clockwise curve with solid fill">
            <a:extLst>
              <a:ext uri="{FF2B5EF4-FFF2-40B4-BE49-F238E27FC236}">
                <a16:creationId xmlns:a16="http://schemas.microsoft.com/office/drawing/2014/main" id="{0BFAF4ED-633E-D14F-291B-07131F5F2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991201">
            <a:off x="4610897" y="369405"/>
            <a:ext cx="1383933" cy="1383933"/>
          </a:xfrm>
          <a:prstGeom prst="rect">
            <a:avLst/>
          </a:prstGeom>
        </p:spPr>
      </p:pic>
      <p:sp>
        <p:nvSpPr>
          <p:cNvPr id="2" name="Google Shape;138;p21">
            <a:extLst>
              <a:ext uri="{FF2B5EF4-FFF2-40B4-BE49-F238E27FC236}">
                <a16:creationId xmlns:a16="http://schemas.microsoft.com/office/drawing/2014/main" id="{454FAD26-3FD2-7FEB-00D9-9F9C6E31BE95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534770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nl-NL" dirty="0">
                <a:solidFill>
                  <a:srgbClr val="FA7E09"/>
                </a:solidFill>
                <a:latin typeface="Gill Sans MT" panose="020B0502020104020203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2648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16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2B7D79-CD3F-AF42-0C16-76F2132D1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1;p25" title="ISS.jpg">
            <a:extLst>
              <a:ext uri="{FF2B5EF4-FFF2-40B4-BE49-F238E27FC236}">
                <a16:creationId xmlns:a16="http://schemas.microsoft.com/office/drawing/2014/main" id="{B24A0F84-C3B0-11C9-5F79-B4E49B28C2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890" y="1370142"/>
            <a:ext cx="6406942" cy="4657785"/>
          </a:xfrm>
          <a:custGeom>
            <a:avLst/>
            <a:gdLst>
              <a:gd name="connsiteX0" fmla="*/ 0 w 6406942"/>
              <a:gd name="connsiteY0" fmla="*/ 0 h 4657785"/>
              <a:gd name="connsiteX1" fmla="*/ 454310 w 6406942"/>
              <a:gd name="connsiteY1" fmla="*/ 0 h 4657785"/>
              <a:gd name="connsiteX2" fmla="*/ 1164899 w 6406942"/>
              <a:gd name="connsiteY2" fmla="*/ 0 h 4657785"/>
              <a:gd name="connsiteX3" fmla="*/ 1875487 w 6406942"/>
              <a:gd name="connsiteY3" fmla="*/ 0 h 4657785"/>
              <a:gd name="connsiteX4" fmla="*/ 2457936 w 6406942"/>
              <a:gd name="connsiteY4" fmla="*/ 0 h 4657785"/>
              <a:gd name="connsiteX5" fmla="*/ 2976316 w 6406942"/>
              <a:gd name="connsiteY5" fmla="*/ 0 h 4657785"/>
              <a:gd name="connsiteX6" fmla="*/ 3622834 w 6406942"/>
              <a:gd name="connsiteY6" fmla="*/ 0 h 4657785"/>
              <a:gd name="connsiteX7" fmla="*/ 4141214 w 6406942"/>
              <a:gd name="connsiteY7" fmla="*/ 0 h 4657785"/>
              <a:gd name="connsiteX8" fmla="*/ 4531455 w 6406942"/>
              <a:gd name="connsiteY8" fmla="*/ 0 h 4657785"/>
              <a:gd name="connsiteX9" fmla="*/ 5242043 w 6406942"/>
              <a:gd name="connsiteY9" fmla="*/ 0 h 4657785"/>
              <a:gd name="connsiteX10" fmla="*/ 5888562 w 6406942"/>
              <a:gd name="connsiteY10" fmla="*/ 0 h 4657785"/>
              <a:gd name="connsiteX11" fmla="*/ 6406942 w 6406942"/>
              <a:gd name="connsiteY11" fmla="*/ 0 h 4657785"/>
              <a:gd name="connsiteX12" fmla="*/ 6406942 w 6406942"/>
              <a:gd name="connsiteY12" fmla="*/ 442490 h 4657785"/>
              <a:gd name="connsiteX13" fmla="*/ 6406942 w 6406942"/>
              <a:gd name="connsiteY13" fmla="*/ 1117868 h 4657785"/>
              <a:gd name="connsiteX14" fmla="*/ 6406942 w 6406942"/>
              <a:gd name="connsiteY14" fmla="*/ 1653514 h 4657785"/>
              <a:gd name="connsiteX15" fmla="*/ 6406942 w 6406942"/>
              <a:gd name="connsiteY15" fmla="*/ 2096003 h 4657785"/>
              <a:gd name="connsiteX16" fmla="*/ 6406942 w 6406942"/>
              <a:gd name="connsiteY16" fmla="*/ 2771382 h 4657785"/>
              <a:gd name="connsiteX17" fmla="*/ 6406942 w 6406942"/>
              <a:gd name="connsiteY17" fmla="*/ 3400183 h 4657785"/>
              <a:gd name="connsiteX18" fmla="*/ 6406942 w 6406942"/>
              <a:gd name="connsiteY18" fmla="*/ 4075562 h 4657785"/>
              <a:gd name="connsiteX19" fmla="*/ 6406942 w 6406942"/>
              <a:gd name="connsiteY19" fmla="*/ 4657785 h 4657785"/>
              <a:gd name="connsiteX20" fmla="*/ 5888562 w 6406942"/>
              <a:gd name="connsiteY20" fmla="*/ 4657785 h 4657785"/>
              <a:gd name="connsiteX21" fmla="*/ 5242043 w 6406942"/>
              <a:gd name="connsiteY21" fmla="*/ 4657785 h 4657785"/>
              <a:gd name="connsiteX22" fmla="*/ 4531455 w 6406942"/>
              <a:gd name="connsiteY22" fmla="*/ 4657785 h 4657785"/>
              <a:gd name="connsiteX23" fmla="*/ 4141214 w 6406942"/>
              <a:gd name="connsiteY23" fmla="*/ 4657785 h 4657785"/>
              <a:gd name="connsiteX24" fmla="*/ 3558765 w 6406942"/>
              <a:gd name="connsiteY24" fmla="*/ 4657785 h 4657785"/>
              <a:gd name="connsiteX25" fmla="*/ 2848177 w 6406942"/>
              <a:gd name="connsiteY25" fmla="*/ 4657785 h 4657785"/>
              <a:gd name="connsiteX26" fmla="*/ 2393867 w 6406942"/>
              <a:gd name="connsiteY26" fmla="*/ 4657785 h 4657785"/>
              <a:gd name="connsiteX27" fmla="*/ 1811417 w 6406942"/>
              <a:gd name="connsiteY27" fmla="*/ 4657785 h 4657785"/>
              <a:gd name="connsiteX28" fmla="*/ 1164899 w 6406942"/>
              <a:gd name="connsiteY28" fmla="*/ 4657785 h 4657785"/>
              <a:gd name="connsiteX29" fmla="*/ 646519 w 6406942"/>
              <a:gd name="connsiteY29" fmla="*/ 4657785 h 4657785"/>
              <a:gd name="connsiteX30" fmla="*/ 0 w 6406942"/>
              <a:gd name="connsiteY30" fmla="*/ 4657785 h 4657785"/>
              <a:gd name="connsiteX31" fmla="*/ 0 w 6406942"/>
              <a:gd name="connsiteY31" fmla="*/ 4215295 h 4657785"/>
              <a:gd name="connsiteX32" fmla="*/ 0 w 6406942"/>
              <a:gd name="connsiteY32" fmla="*/ 3726228 h 4657785"/>
              <a:gd name="connsiteX33" fmla="*/ 0 w 6406942"/>
              <a:gd name="connsiteY33" fmla="*/ 3237161 h 4657785"/>
              <a:gd name="connsiteX34" fmla="*/ 0 w 6406942"/>
              <a:gd name="connsiteY34" fmla="*/ 2561782 h 4657785"/>
              <a:gd name="connsiteX35" fmla="*/ 0 w 6406942"/>
              <a:gd name="connsiteY35" fmla="*/ 1979559 h 4657785"/>
              <a:gd name="connsiteX36" fmla="*/ 0 w 6406942"/>
              <a:gd name="connsiteY36" fmla="*/ 1350758 h 4657785"/>
              <a:gd name="connsiteX37" fmla="*/ 0 w 6406942"/>
              <a:gd name="connsiteY37" fmla="*/ 721957 h 4657785"/>
              <a:gd name="connsiteX38" fmla="*/ 0 w 6406942"/>
              <a:gd name="connsiteY38" fmla="*/ 0 h 46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406942" h="4657785" extrusionOk="0">
                <a:moveTo>
                  <a:pt x="0" y="0"/>
                </a:moveTo>
                <a:cubicBezTo>
                  <a:pt x="120395" y="-47710"/>
                  <a:pt x="361941" y="19208"/>
                  <a:pt x="454310" y="0"/>
                </a:cubicBezTo>
                <a:cubicBezTo>
                  <a:pt x="546679" y="-19208"/>
                  <a:pt x="979958" y="65228"/>
                  <a:pt x="1164899" y="0"/>
                </a:cubicBezTo>
                <a:cubicBezTo>
                  <a:pt x="1349840" y="-65228"/>
                  <a:pt x="1624660" y="52485"/>
                  <a:pt x="1875487" y="0"/>
                </a:cubicBezTo>
                <a:cubicBezTo>
                  <a:pt x="2126314" y="-52485"/>
                  <a:pt x="2168603" y="35742"/>
                  <a:pt x="2457936" y="0"/>
                </a:cubicBezTo>
                <a:cubicBezTo>
                  <a:pt x="2747269" y="-35742"/>
                  <a:pt x="2739686" y="44485"/>
                  <a:pt x="2976316" y="0"/>
                </a:cubicBezTo>
                <a:cubicBezTo>
                  <a:pt x="3212946" y="-44485"/>
                  <a:pt x="3342611" y="6648"/>
                  <a:pt x="3622834" y="0"/>
                </a:cubicBezTo>
                <a:cubicBezTo>
                  <a:pt x="3903057" y="-6648"/>
                  <a:pt x="4020862" y="37566"/>
                  <a:pt x="4141214" y="0"/>
                </a:cubicBezTo>
                <a:cubicBezTo>
                  <a:pt x="4261566" y="-37566"/>
                  <a:pt x="4384758" y="5661"/>
                  <a:pt x="4531455" y="0"/>
                </a:cubicBezTo>
                <a:cubicBezTo>
                  <a:pt x="4678152" y="-5661"/>
                  <a:pt x="5095300" y="8480"/>
                  <a:pt x="5242043" y="0"/>
                </a:cubicBezTo>
                <a:cubicBezTo>
                  <a:pt x="5388786" y="-8480"/>
                  <a:pt x="5740731" y="59"/>
                  <a:pt x="5888562" y="0"/>
                </a:cubicBezTo>
                <a:cubicBezTo>
                  <a:pt x="6036393" y="-59"/>
                  <a:pt x="6200536" y="43952"/>
                  <a:pt x="6406942" y="0"/>
                </a:cubicBezTo>
                <a:cubicBezTo>
                  <a:pt x="6446063" y="160627"/>
                  <a:pt x="6358086" y="342259"/>
                  <a:pt x="6406942" y="442490"/>
                </a:cubicBezTo>
                <a:cubicBezTo>
                  <a:pt x="6455798" y="542721"/>
                  <a:pt x="6343756" y="966388"/>
                  <a:pt x="6406942" y="1117868"/>
                </a:cubicBezTo>
                <a:cubicBezTo>
                  <a:pt x="6470128" y="1269348"/>
                  <a:pt x="6403540" y="1398331"/>
                  <a:pt x="6406942" y="1653514"/>
                </a:cubicBezTo>
                <a:cubicBezTo>
                  <a:pt x="6410344" y="1908697"/>
                  <a:pt x="6355301" y="1939057"/>
                  <a:pt x="6406942" y="2096003"/>
                </a:cubicBezTo>
                <a:cubicBezTo>
                  <a:pt x="6458583" y="2252949"/>
                  <a:pt x="6364997" y="2596223"/>
                  <a:pt x="6406942" y="2771382"/>
                </a:cubicBezTo>
                <a:cubicBezTo>
                  <a:pt x="6448887" y="2946541"/>
                  <a:pt x="6362387" y="3238374"/>
                  <a:pt x="6406942" y="3400183"/>
                </a:cubicBezTo>
                <a:cubicBezTo>
                  <a:pt x="6451497" y="3561992"/>
                  <a:pt x="6392170" y="3863606"/>
                  <a:pt x="6406942" y="4075562"/>
                </a:cubicBezTo>
                <a:cubicBezTo>
                  <a:pt x="6421714" y="4287518"/>
                  <a:pt x="6400413" y="4411886"/>
                  <a:pt x="6406942" y="4657785"/>
                </a:cubicBezTo>
                <a:cubicBezTo>
                  <a:pt x="6185235" y="4711356"/>
                  <a:pt x="6047021" y="4635770"/>
                  <a:pt x="5888562" y="4657785"/>
                </a:cubicBezTo>
                <a:cubicBezTo>
                  <a:pt x="5730103" y="4679800"/>
                  <a:pt x="5563136" y="4583850"/>
                  <a:pt x="5242043" y="4657785"/>
                </a:cubicBezTo>
                <a:cubicBezTo>
                  <a:pt x="4920950" y="4731720"/>
                  <a:pt x="4719927" y="4572931"/>
                  <a:pt x="4531455" y="4657785"/>
                </a:cubicBezTo>
                <a:cubicBezTo>
                  <a:pt x="4342983" y="4742639"/>
                  <a:pt x="4229231" y="4616122"/>
                  <a:pt x="4141214" y="4657785"/>
                </a:cubicBezTo>
                <a:cubicBezTo>
                  <a:pt x="4053197" y="4699448"/>
                  <a:pt x="3696970" y="4626347"/>
                  <a:pt x="3558765" y="4657785"/>
                </a:cubicBezTo>
                <a:cubicBezTo>
                  <a:pt x="3420560" y="4689223"/>
                  <a:pt x="3076617" y="4585840"/>
                  <a:pt x="2848177" y="4657785"/>
                </a:cubicBezTo>
                <a:cubicBezTo>
                  <a:pt x="2619737" y="4729730"/>
                  <a:pt x="2496735" y="4620821"/>
                  <a:pt x="2393867" y="4657785"/>
                </a:cubicBezTo>
                <a:cubicBezTo>
                  <a:pt x="2290999" y="4694749"/>
                  <a:pt x="1928033" y="4603479"/>
                  <a:pt x="1811417" y="4657785"/>
                </a:cubicBezTo>
                <a:cubicBezTo>
                  <a:pt x="1694801" y="4712091"/>
                  <a:pt x="1468853" y="4648933"/>
                  <a:pt x="1164899" y="4657785"/>
                </a:cubicBezTo>
                <a:cubicBezTo>
                  <a:pt x="860945" y="4666637"/>
                  <a:pt x="897195" y="4607920"/>
                  <a:pt x="646519" y="4657785"/>
                </a:cubicBezTo>
                <a:cubicBezTo>
                  <a:pt x="395843" y="4707650"/>
                  <a:pt x="166681" y="4587665"/>
                  <a:pt x="0" y="4657785"/>
                </a:cubicBezTo>
                <a:cubicBezTo>
                  <a:pt x="-52876" y="4524274"/>
                  <a:pt x="47484" y="4402855"/>
                  <a:pt x="0" y="4215295"/>
                </a:cubicBezTo>
                <a:cubicBezTo>
                  <a:pt x="-47484" y="4027735"/>
                  <a:pt x="49792" y="3938393"/>
                  <a:pt x="0" y="3726228"/>
                </a:cubicBezTo>
                <a:cubicBezTo>
                  <a:pt x="-49792" y="3514063"/>
                  <a:pt x="8410" y="3379042"/>
                  <a:pt x="0" y="3237161"/>
                </a:cubicBezTo>
                <a:cubicBezTo>
                  <a:pt x="-8410" y="3095280"/>
                  <a:pt x="6928" y="2801243"/>
                  <a:pt x="0" y="2561782"/>
                </a:cubicBezTo>
                <a:cubicBezTo>
                  <a:pt x="-6928" y="2322321"/>
                  <a:pt x="18056" y="2184859"/>
                  <a:pt x="0" y="1979559"/>
                </a:cubicBezTo>
                <a:cubicBezTo>
                  <a:pt x="-18056" y="1774259"/>
                  <a:pt x="44217" y="1537593"/>
                  <a:pt x="0" y="1350758"/>
                </a:cubicBezTo>
                <a:cubicBezTo>
                  <a:pt x="-44217" y="1163923"/>
                  <a:pt x="45057" y="978574"/>
                  <a:pt x="0" y="721957"/>
                </a:cubicBezTo>
                <a:cubicBezTo>
                  <a:pt x="-45057" y="465340"/>
                  <a:pt x="16290" y="185538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A7E09"/>
            </a:solidFill>
            <a:extLst>
              <a:ext uri="{C807C97D-BFC1-408E-A445-0C87EB9F89A2}">
                <ask:lineSketchStyleProps xmlns:ask="http://schemas.microsoft.com/office/drawing/2018/sketchyshapes" sd="919565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D4EB52-2D0B-CD4B-A431-7E4D7106D94C}"/>
              </a:ext>
            </a:extLst>
          </p:cNvPr>
          <p:cNvSpPr txBox="1"/>
          <p:nvPr/>
        </p:nvSpPr>
        <p:spPr>
          <a:xfrm>
            <a:off x="2307290" y="6044429"/>
            <a:ext cx="3910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Bron: NASA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46074E-29E4-61B6-0213-B72EBF0C5BD6}"/>
              </a:ext>
            </a:extLst>
          </p:cNvPr>
          <p:cNvSpPr txBox="1"/>
          <p:nvPr/>
        </p:nvSpPr>
        <p:spPr>
          <a:xfrm>
            <a:off x="1431236" y="452611"/>
            <a:ext cx="93295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spcBef>
                <a:spcPts val="0"/>
              </a:spcBef>
              <a:buSzPts val="2100"/>
            </a:pPr>
            <a:r>
              <a:rPr lang="nl-NL" sz="4400" b="1" dirty="0">
                <a:solidFill>
                  <a:srgbClr val="FA7E09"/>
                </a:solidFill>
              </a:rPr>
              <a:t>ISS (International Space Station)</a:t>
            </a:r>
          </a:p>
        </p:txBody>
      </p:sp>
      <p:pic>
        <p:nvPicPr>
          <p:cNvPr id="18" name="Graphic 17" descr="Line arrow: Clockwise curve with solid fill">
            <a:extLst>
              <a:ext uri="{FF2B5EF4-FFF2-40B4-BE49-F238E27FC236}">
                <a16:creationId xmlns:a16="http://schemas.microsoft.com/office/drawing/2014/main" id="{97DD296A-9D89-DC2D-6C93-D54DC3CB8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999067">
            <a:off x="5404032" y="1144799"/>
            <a:ext cx="1383933" cy="1383933"/>
          </a:xfrm>
          <a:prstGeom prst="rect">
            <a:avLst/>
          </a:prstGeom>
        </p:spPr>
      </p:pic>
      <p:sp>
        <p:nvSpPr>
          <p:cNvPr id="3" name="Google Shape;138;p21">
            <a:extLst>
              <a:ext uri="{FF2B5EF4-FFF2-40B4-BE49-F238E27FC236}">
                <a16:creationId xmlns:a16="http://schemas.microsoft.com/office/drawing/2014/main" id="{5A6390EB-2BAF-19D1-B3A7-D53E3590AA63}"/>
              </a:ext>
            </a:extLst>
          </p:cNvPr>
          <p:cNvSpPr txBox="1">
            <a:spLocks/>
          </p:cNvSpPr>
          <p:nvPr/>
        </p:nvSpPr>
        <p:spPr>
          <a:xfrm>
            <a:off x="0" y="6283991"/>
            <a:ext cx="534770" cy="5740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ts val="2100"/>
              <a:buNone/>
            </a:pPr>
            <a:r>
              <a:rPr lang="nl-NL" dirty="0">
                <a:solidFill>
                  <a:srgbClr val="FA7E09"/>
                </a:solidFill>
                <a:latin typeface="Gill Sans MT" panose="020B0502020104020203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87722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Widescreen</PresentationFormat>
  <Paragraphs>83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Gill Sans MT</vt:lpstr>
      <vt:lpstr>Oswald</vt:lpstr>
      <vt:lpstr>Office Theme</vt:lpstr>
      <vt:lpstr>PowerPoint Presentation</vt:lpstr>
      <vt:lpstr>Radboud Science Awards:  De muziek van zwarte gaten door dr. Béatrice Bonga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Radboud University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Leenheer, L.M. (Lisanne)</dc:creator>
  <cp:lastModifiedBy>Leenheer, L.M. (Lisanne)</cp:lastModifiedBy>
  <cp:revision>14</cp:revision>
  <dcterms:created xsi:type="dcterms:W3CDTF">2025-05-19T09:22:10Z</dcterms:created>
  <dcterms:modified xsi:type="dcterms:W3CDTF">2025-10-31T14:08:29Z</dcterms:modified>
</cp:coreProperties>
</file>